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4" r:id="rId2"/>
    <p:sldId id="315" r:id="rId3"/>
    <p:sldId id="280" r:id="rId4"/>
    <p:sldId id="304" r:id="rId5"/>
    <p:sldId id="312" r:id="rId6"/>
    <p:sldId id="293" r:id="rId7"/>
    <p:sldId id="313" r:id="rId8"/>
    <p:sldId id="307" r:id="rId9"/>
    <p:sldId id="301" r:id="rId1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4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B33DC-BDC4-465E-9D3A-14094E659055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A6C5EC1-A3A0-4B39-86E1-BB7CEB023488}">
      <dgm:prSet phldrT="[Text]" custT="1"/>
      <dgm:spPr>
        <a:solidFill>
          <a:srgbClr val="095CBC"/>
        </a:solidFill>
      </dgm:spPr>
      <dgm:t>
        <a:bodyPr/>
        <a:lstStyle/>
        <a:p>
          <a:r>
            <a:rPr lang="cs-CZ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legalizace výnosů trestné činnosti</a:t>
          </a:r>
        </a:p>
      </dgm:t>
    </dgm:pt>
    <dgm:pt modelId="{FF967585-2B3E-40A6-9E96-E087AD2887FD}" type="parTrans" cxnId="{8B3ED09B-4232-4B93-8562-EDF9FAAD5FF3}">
      <dgm:prSet/>
      <dgm:spPr/>
      <dgm:t>
        <a:bodyPr/>
        <a:lstStyle/>
        <a:p>
          <a:endParaRPr lang="cs-CZ"/>
        </a:p>
      </dgm:t>
    </dgm:pt>
    <dgm:pt modelId="{3A4C3807-F916-42CB-A009-EE7B9AE1C59C}" type="sibTrans" cxnId="{8B3ED09B-4232-4B93-8562-EDF9FAAD5FF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38100">
          <a:solidFill>
            <a:srgbClr val="095CBC"/>
          </a:solidFill>
        </a:ln>
      </dgm:spPr>
      <dgm:t>
        <a:bodyPr/>
        <a:lstStyle/>
        <a:p>
          <a:endParaRPr lang="cs-CZ"/>
        </a:p>
      </dgm:t>
    </dgm:pt>
    <dgm:pt modelId="{24C26254-4402-48AC-B74D-248E30B4312C}">
      <dgm:prSet phldrT="[Text]" custT="1"/>
      <dgm:spPr>
        <a:solidFill>
          <a:srgbClr val="095CBC"/>
        </a:solidFill>
      </dgm:spPr>
      <dgm:t>
        <a:bodyPr/>
        <a:lstStyle/>
        <a:p>
          <a:r>
            <a:rPr lang="cs-CZ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vykonavatelé TČ ze zahraničí</a:t>
          </a:r>
        </a:p>
      </dgm:t>
    </dgm:pt>
    <dgm:pt modelId="{0D13F617-0F7F-4140-A43D-7D13F87AD700}" type="parTrans" cxnId="{91563FBB-01E4-4444-9FA8-0E1062D02407}">
      <dgm:prSet/>
      <dgm:spPr/>
      <dgm:t>
        <a:bodyPr/>
        <a:lstStyle/>
        <a:p>
          <a:endParaRPr lang="cs-CZ"/>
        </a:p>
      </dgm:t>
    </dgm:pt>
    <dgm:pt modelId="{36E6BEFF-4DEE-4DC7-B874-A304034D1E66}" type="sibTrans" cxnId="{91563FBB-01E4-4444-9FA8-0E1062D0240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38100">
          <a:solidFill>
            <a:srgbClr val="095CBC"/>
          </a:solidFill>
        </a:ln>
      </dgm:spPr>
      <dgm:t>
        <a:bodyPr/>
        <a:lstStyle/>
        <a:p>
          <a:endParaRPr lang="cs-CZ"/>
        </a:p>
      </dgm:t>
    </dgm:pt>
    <dgm:pt modelId="{361D06B6-AD03-4620-9CB5-F2727F9347DD}">
      <dgm:prSet phldrT="[Text]" custT="1"/>
      <dgm:spPr>
        <a:solidFill>
          <a:srgbClr val="095CBC"/>
        </a:solidFill>
      </dgm:spPr>
      <dgm:t>
        <a:bodyPr/>
        <a:lstStyle/>
        <a:p>
          <a:r>
            <a:rPr lang="cs-CZ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časově omezené páchání TČ na území ČR</a:t>
          </a:r>
        </a:p>
      </dgm:t>
    </dgm:pt>
    <dgm:pt modelId="{9B8A2B77-7AD8-45B6-BD2A-20D3C6D29902}" type="parTrans" cxnId="{B7ADEA96-B9F8-4E17-93C2-84E733017D58}">
      <dgm:prSet/>
      <dgm:spPr/>
      <dgm:t>
        <a:bodyPr/>
        <a:lstStyle/>
        <a:p>
          <a:endParaRPr lang="cs-CZ"/>
        </a:p>
      </dgm:t>
    </dgm:pt>
    <dgm:pt modelId="{548FE79C-C567-48C8-BBC0-B01CFB9EE9FB}" type="sibTrans" cxnId="{B7ADEA96-B9F8-4E17-93C2-84E733017D5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38100">
          <a:solidFill>
            <a:srgbClr val="095CBC"/>
          </a:solidFill>
        </a:ln>
      </dgm:spPr>
      <dgm:t>
        <a:bodyPr/>
        <a:lstStyle/>
        <a:p>
          <a:endParaRPr lang="cs-CZ"/>
        </a:p>
      </dgm:t>
    </dgm:pt>
    <dgm:pt modelId="{6F68D9A4-029E-4887-BB80-E98AD101B578}" type="pres">
      <dgm:prSet presAssocID="{D00B33DC-BDC4-465E-9D3A-14094E659055}" presName="Name0" presStyleCnt="0">
        <dgm:presLayoutVars>
          <dgm:chMax val="21"/>
          <dgm:chPref val="21"/>
        </dgm:presLayoutVars>
      </dgm:prSet>
      <dgm:spPr/>
    </dgm:pt>
    <dgm:pt modelId="{D0B3390E-FE58-4024-824D-74519608AED8}" type="pres">
      <dgm:prSet presAssocID="{1A6C5EC1-A3A0-4B39-86E1-BB7CEB023488}" presName="text1" presStyleCnt="0"/>
      <dgm:spPr/>
    </dgm:pt>
    <dgm:pt modelId="{73BFBD69-3C33-40E2-A961-007DE31DE8A6}" type="pres">
      <dgm:prSet presAssocID="{1A6C5EC1-A3A0-4B39-86E1-BB7CEB023488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B71B57D-459A-40B4-9D8C-76DEB3BB0782}" type="pres">
      <dgm:prSet presAssocID="{1A6C5EC1-A3A0-4B39-86E1-BB7CEB023488}" presName="textaccent1" presStyleCnt="0"/>
      <dgm:spPr/>
    </dgm:pt>
    <dgm:pt modelId="{E55BB3A2-BFF2-43BE-A6B9-3767EA70F8D2}" type="pres">
      <dgm:prSet presAssocID="{1A6C5EC1-A3A0-4B39-86E1-BB7CEB023488}" presName="accentRepeatNode" presStyleLbl="solidAlignAcc1" presStyleIdx="0" presStyleCnt="6"/>
      <dgm:spPr/>
    </dgm:pt>
    <dgm:pt modelId="{D61CD6D1-191A-4AC8-B793-3A72DBDBE515}" type="pres">
      <dgm:prSet presAssocID="{3A4C3807-F916-42CB-A009-EE7B9AE1C59C}" presName="image1" presStyleCnt="0"/>
      <dgm:spPr/>
    </dgm:pt>
    <dgm:pt modelId="{03942C60-7B44-4FB4-A4AD-D3433FEA50E4}" type="pres">
      <dgm:prSet presAssocID="{3A4C3807-F916-42CB-A009-EE7B9AE1C59C}" presName="imageRepeatNode" presStyleLbl="alignAcc1" presStyleIdx="0" presStyleCnt="3"/>
      <dgm:spPr/>
    </dgm:pt>
    <dgm:pt modelId="{57574DDC-3D42-4266-9566-8F454C886473}" type="pres">
      <dgm:prSet presAssocID="{3A4C3807-F916-42CB-A009-EE7B9AE1C59C}" presName="imageaccent1" presStyleCnt="0"/>
      <dgm:spPr/>
    </dgm:pt>
    <dgm:pt modelId="{28BEE91E-F62A-4AF1-A86A-C601A357CAB6}" type="pres">
      <dgm:prSet presAssocID="{3A4C3807-F916-42CB-A009-EE7B9AE1C59C}" presName="accentRepeatNode" presStyleLbl="solidAlignAcc1" presStyleIdx="1" presStyleCnt="6"/>
      <dgm:spPr/>
    </dgm:pt>
    <dgm:pt modelId="{6B386358-43C4-4342-824A-E3534F5702F2}" type="pres">
      <dgm:prSet presAssocID="{24C26254-4402-48AC-B74D-248E30B4312C}" presName="text2" presStyleCnt="0"/>
      <dgm:spPr/>
    </dgm:pt>
    <dgm:pt modelId="{F6A0BE8A-6745-4871-9830-CBF78162BC85}" type="pres">
      <dgm:prSet presAssocID="{24C26254-4402-48AC-B74D-248E30B4312C}" presName="textRepeatNode" presStyleLbl="alignNode1" presStyleIdx="1" presStyleCnt="3" custLinFactNeighborX="-2642" custLinFactNeighborY="1021">
        <dgm:presLayoutVars>
          <dgm:chMax val="0"/>
          <dgm:chPref val="0"/>
          <dgm:bulletEnabled val="1"/>
        </dgm:presLayoutVars>
      </dgm:prSet>
      <dgm:spPr/>
    </dgm:pt>
    <dgm:pt modelId="{6B84CA70-4A6D-4CB8-9CE6-F5EC86357A9D}" type="pres">
      <dgm:prSet presAssocID="{24C26254-4402-48AC-B74D-248E30B4312C}" presName="textaccent2" presStyleCnt="0"/>
      <dgm:spPr/>
    </dgm:pt>
    <dgm:pt modelId="{FCDD3122-F9BB-4E4D-ABEC-AE24703185B5}" type="pres">
      <dgm:prSet presAssocID="{24C26254-4402-48AC-B74D-248E30B4312C}" presName="accentRepeatNode" presStyleLbl="solidAlignAcc1" presStyleIdx="2" presStyleCnt="6"/>
      <dgm:spPr/>
    </dgm:pt>
    <dgm:pt modelId="{C8FE5F3A-E9E7-419F-BDEA-34FA973C9C36}" type="pres">
      <dgm:prSet presAssocID="{36E6BEFF-4DEE-4DC7-B874-A304034D1E66}" presName="image2" presStyleCnt="0"/>
      <dgm:spPr/>
    </dgm:pt>
    <dgm:pt modelId="{115DA33E-93A1-405B-AF80-42F5E04CFAE9}" type="pres">
      <dgm:prSet presAssocID="{36E6BEFF-4DEE-4DC7-B874-A304034D1E66}" presName="imageRepeatNode" presStyleLbl="alignAcc1" presStyleIdx="1" presStyleCnt="3" custLinFactNeighborX="-2936" custLinFactNeighborY="-2154"/>
      <dgm:spPr/>
    </dgm:pt>
    <dgm:pt modelId="{07C0BA2B-30D3-4C94-8DF2-EFAEA26741BE}" type="pres">
      <dgm:prSet presAssocID="{36E6BEFF-4DEE-4DC7-B874-A304034D1E66}" presName="imageaccent2" presStyleCnt="0"/>
      <dgm:spPr/>
    </dgm:pt>
    <dgm:pt modelId="{8A24C3D8-8C7F-4B96-8A2C-9897CE662838}" type="pres">
      <dgm:prSet presAssocID="{36E6BEFF-4DEE-4DC7-B874-A304034D1E66}" presName="accentRepeatNode" presStyleLbl="solidAlignAcc1" presStyleIdx="3" presStyleCnt="6"/>
      <dgm:spPr/>
    </dgm:pt>
    <dgm:pt modelId="{C343A564-A955-4671-AD68-C6ADFE275DD5}" type="pres">
      <dgm:prSet presAssocID="{361D06B6-AD03-4620-9CB5-F2727F9347DD}" presName="text3" presStyleCnt="0"/>
      <dgm:spPr/>
    </dgm:pt>
    <dgm:pt modelId="{52B8989C-55E4-4B97-88AB-965F8CFFD7CD}" type="pres">
      <dgm:prSet presAssocID="{361D06B6-AD03-4620-9CB5-F2727F9347DD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5C32224-9CA8-4A6A-85DC-7B1E56FB94D4}" type="pres">
      <dgm:prSet presAssocID="{361D06B6-AD03-4620-9CB5-F2727F9347DD}" presName="textaccent3" presStyleCnt="0"/>
      <dgm:spPr/>
    </dgm:pt>
    <dgm:pt modelId="{F525A648-0417-46C1-A901-7E4F8E24F038}" type="pres">
      <dgm:prSet presAssocID="{361D06B6-AD03-4620-9CB5-F2727F9347DD}" presName="accentRepeatNode" presStyleLbl="solidAlignAcc1" presStyleIdx="4" presStyleCnt="6"/>
      <dgm:spPr/>
    </dgm:pt>
    <dgm:pt modelId="{6FE726D5-B80A-4AAD-B184-66459532FCC8}" type="pres">
      <dgm:prSet presAssocID="{548FE79C-C567-48C8-BBC0-B01CFB9EE9FB}" presName="image3" presStyleCnt="0"/>
      <dgm:spPr/>
    </dgm:pt>
    <dgm:pt modelId="{39E719E2-353C-4528-9324-500AA0DD504B}" type="pres">
      <dgm:prSet presAssocID="{548FE79C-C567-48C8-BBC0-B01CFB9EE9FB}" presName="imageRepeatNode" presStyleLbl="alignAcc1" presStyleIdx="2" presStyleCnt="3" custLinFactNeighborX="-881" custLinFactNeighborY="-1026"/>
      <dgm:spPr/>
    </dgm:pt>
    <dgm:pt modelId="{A31DB044-4F9F-433C-9430-0512D8C7669C}" type="pres">
      <dgm:prSet presAssocID="{548FE79C-C567-48C8-BBC0-B01CFB9EE9FB}" presName="imageaccent3" presStyleCnt="0"/>
      <dgm:spPr/>
    </dgm:pt>
    <dgm:pt modelId="{4FF1321A-A822-45EC-8B4A-C358A4D18B36}" type="pres">
      <dgm:prSet presAssocID="{548FE79C-C567-48C8-BBC0-B01CFB9EE9FB}" presName="accentRepeatNode" presStyleLbl="solidAlignAcc1" presStyleIdx="5" presStyleCnt="6"/>
      <dgm:spPr/>
    </dgm:pt>
  </dgm:ptLst>
  <dgm:cxnLst>
    <dgm:cxn modelId="{6D25E30D-CFCA-4F9F-8B58-247D3FC56A54}" type="presOf" srcId="{361D06B6-AD03-4620-9CB5-F2727F9347DD}" destId="{52B8989C-55E4-4B97-88AB-965F8CFFD7CD}" srcOrd="0" destOrd="0" presId="urn:microsoft.com/office/officeart/2008/layout/HexagonCluster"/>
    <dgm:cxn modelId="{1B8FA31C-FA84-47FD-9B15-339245825635}" type="presOf" srcId="{36E6BEFF-4DEE-4DC7-B874-A304034D1E66}" destId="{115DA33E-93A1-405B-AF80-42F5E04CFAE9}" srcOrd="0" destOrd="0" presId="urn:microsoft.com/office/officeart/2008/layout/HexagonCluster"/>
    <dgm:cxn modelId="{96DB602D-659D-44F0-A702-96795D22114A}" type="presOf" srcId="{D00B33DC-BDC4-465E-9D3A-14094E659055}" destId="{6F68D9A4-029E-4887-BB80-E98AD101B578}" srcOrd="0" destOrd="0" presId="urn:microsoft.com/office/officeart/2008/layout/HexagonCluster"/>
    <dgm:cxn modelId="{C17BDC81-974C-40B9-A2ED-68E2C541C33E}" type="presOf" srcId="{3A4C3807-F916-42CB-A009-EE7B9AE1C59C}" destId="{03942C60-7B44-4FB4-A4AD-D3433FEA50E4}" srcOrd="0" destOrd="0" presId="urn:microsoft.com/office/officeart/2008/layout/HexagonCluster"/>
    <dgm:cxn modelId="{EB020583-CC7B-49F8-9658-50CA6813C2AF}" type="presOf" srcId="{1A6C5EC1-A3A0-4B39-86E1-BB7CEB023488}" destId="{73BFBD69-3C33-40E2-A961-007DE31DE8A6}" srcOrd="0" destOrd="0" presId="urn:microsoft.com/office/officeart/2008/layout/HexagonCluster"/>
    <dgm:cxn modelId="{B7ADEA96-B9F8-4E17-93C2-84E733017D58}" srcId="{D00B33DC-BDC4-465E-9D3A-14094E659055}" destId="{361D06B6-AD03-4620-9CB5-F2727F9347DD}" srcOrd="2" destOrd="0" parTransId="{9B8A2B77-7AD8-45B6-BD2A-20D3C6D29902}" sibTransId="{548FE79C-C567-48C8-BBC0-B01CFB9EE9FB}"/>
    <dgm:cxn modelId="{8B3ED09B-4232-4B93-8562-EDF9FAAD5FF3}" srcId="{D00B33DC-BDC4-465E-9D3A-14094E659055}" destId="{1A6C5EC1-A3A0-4B39-86E1-BB7CEB023488}" srcOrd="0" destOrd="0" parTransId="{FF967585-2B3E-40A6-9E96-E087AD2887FD}" sibTransId="{3A4C3807-F916-42CB-A009-EE7B9AE1C59C}"/>
    <dgm:cxn modelId="{836303A9-C05D-4EFF-9668-3F120FB15F74}" type="presOf" srcId="{548FE79C-C567-48C8-BBC0-B01CFB9EE9FB}" destId="{39E719E2-353C-4528-9324-500AA0DD504B}" srcOrd="0" destOrd="0" presId="urn:microsoft.com/office/officeart/2008/layout/HexagonCluster"/>
    <dgm:cxn modelId="{C911B1B2-6095-45C2-847D-672E9D5A5A8E}" type="presOf" srcId="{24C26254-4402-48AC-B74D-248E30B4312C}" destId="{F6A0BE8A-6745-4871-9830-CBF78162BC85}" srcOrd="0" destOrd="0" presId="urn:microsoft.com/office/officeart/2008/layout/HexagonCluster"/>
    <dgm:cxn modelId="{91563FBB-01E4-4444-9FA8-0E1062D02407}" srcId="{D00B33DC-BDC4-465E-9D3A-14094E659055}" destId="{24C26254-4402-48AC-B74D-248E30B4312C}" srcOrd="1" destOrd="0" parTransId="{0D13F617-0F7F-4140-A43D-7D13F87AD700}" sibTransId="{36E6BEFF-4DEE-4DC7-B874-A304034D1E66}"/>
    <dgm:cxn modelId="{B2FCCDB8-D480-4B24-80E2-BF9D041AD059}" type="presParOf" srcId="{6F68D9A4-029E-4887-BB80-E98AD101B578}" destId="{D0B3390E-FE58-4024-824D-74519608AED8}" srcOrd="0" destOrd="0" presId="urn:microsoft.com/office/officeart/2008/layout/HexagonCluster"/>
    <dgm:cxn modelId="{F8A7A1D7-D29C-4EAF-AA44-6BF68F92B9CD}" type="presParOf" srcId="{D0B3390E-FE58-4024-824D-74519608AED8}" destId="{73BFBD69-3C33-40E2-A961-007DE31DE8A6}" srcOrd="0" destOrd="0" presId="urn:microsoft.com/office/officeart/2008/layout/HexagonCluster"/>
    <dgm:cxn modelId="{0FFD4AFF-A165-43B9-AC4B-6B7659009015}" type="presParOf" srcId="{6F68D9A4-029E-4887-BB80-E98AD101B578}" destId="{7B71B57D-459A-40B4-9D8C-76DEB3BB0782}" srcOrd="1" destOrd="0" presId="urn:microsoft.com/office/officeart/2008/layout/HexagonCluster"/>
    <dgm:cxn modelId="{8A40B5FD-52A4-4041-8359-F8BF8F9CC3E9}" type="presParOf" srcId="{7B71B57D-459A-40B4-9D8C-76DEB3BB0782}" destId="{E55BB3A2-BFF2-43BE-A6B9-3767EA70F8D2}" srcOrd="0" destOrd="0" presId="urn:microsoft.com/office/officeart/2008/layout/HexagonCluster"/>
    <dgm:cxn modelId="{E1C7CF4D-7597-41D6-8169-02B5EED1ECDF}" type="presParOf" srcId="{6F68D9A4-029E-4887-BB80-E98AD101B578}" destId="{D61CD6D1-191A-4AC8-B793-3A72DBDBE515}" srcOrd="2" destOrd="0" presId="urn:microsoft.com/office/officeart/2008/layout/HexagonCluster"/>
    <dgm:cxn modelId="{7BA7AA1E-14F5-421B-834F-334FB0A4C02F}" type="presParOf" srcId="{D61CD6D1-191A-4AC8-B793-3A72DBDBE515}" destId="{03942C60-7B44-4FB4-A4AD-D3433FEA50E4}" srcOrd="0" destOrd="0" presId="urn:microsoft.com/office/officeart/2008/layout/HexagonCluster"/>
    <dgm:cxn modelId="{3B966A17-F3DF-4BB8-BD6C-01540F15D0B8}" type="presParOf" srcId="{6F68D9A4-029E-4887-BB80-E98AD101B578}" destId="{57574DDC-3D42-4266-9566-8F454C886473}" srcOrd="3" destOrd="0" presId="urn:microsoft.com/office/officeart/2008/layout/HexagonCluster"/>
    <dgm:cxn modelId="{23E8C9A3-22FC-4F43-A5B5-3274474EAFD7}" type="presParOf" srcId="{57574DDC-3D42-4266-9566-8F454C886473}" destId="{28BEE91E-F62A-4AF1-A86A-C601A357CAB6}" srcOrd="0" destOrd="0" presId="urn:microsoft.com/office/officeart/2008/layout/HexagonCluster"/>
    <dgm:cxn modelId="{284EDC3E-4BB3-4E33-B457-A4F3DFF8CA22}" type="presParOf" srcId="{6F68D9A4-029E-4887-BB80-E98AD101B578}" destId="{6B386358-43C4-4342-824A-E3534F5702F2}" srcOrd="4" destOrd="0" presId="urn:microsoft.com/office/officeart/2008/layout/HexagonCluster"/>
    <dgm:cxn modelId="{E333CE06-8AA5-4E4F-B3B8-9215FE2E3587}" type="presParOf" srcId="{6B386358-43C4-4342-824A-E3534F5702F2}" destId="{F6A0BE8A-6745-4871-9830-CBF78162BC85}" srcOrd="0" destOrd="0" presId="urn:microsoft.com/office/officeart/2008/layout/HexagonCluster"/>
    <dgm:cxn modelId="{220AC3B3-147D-4439-82BA-15D02279EDD6}" type="presParOf" srcId="{6F68D9A4-029E-4887-BB80-E98AD101B578}" destId="{6B84CA70-4A6D-4CB8-9CE6-F5EC86357A9D}" srcOrd="5" destOrd="0" presId="urn:microsoft.com/office/officeart/2008/layout/HexagonCluster"/>
    <dgm:cxn modelId="{EF0C9591-44F3-4D0B-84DC-2265A52F2929}" type="presParOf" srcId="{6B84CA70-4A6D-4CB8-9CE6-F5EC86357A9D}" destId="{FCDD3122-F9BB-4E4D-ABEC-AE24703185B5}" srcOrd="0" destOrd="0" presId="urn:microsoft.com/office/officeart/2008/layout/HexagonCluster"/>
    <dgm:cxn modelId="{42A6A5C2-862B-4ADC-9F5C-616BDC04C62E}" type="presParOf" srcId="{6F68D9A4-029E-4887-BB80-E98AD101B578}" destId="{C8FE5F3A-E9E7-419F-BDEA-34FA973C9C36}" srcOrd="6" destOrd="0" presId="urn:microsoft.com/office/officeart/2008/layout/HexagonCluster"/>
    <dgm:cxn modelId="{A1A5E0AB-45A3-4E92-A9C7-748668692C78}" type="presParOf" srcId="{C8FE5F3A-E9E7-419F-BDEA-34FA973C9C36}" destId="{115DA33E-93A1-405B-AF80-42F5E04CFAE9}" srcOrd="0" destOrd="0" presId="urn:microsoft.com/office/officeart/2008/layout/HexagonCluster"/>
    <dgm:cxn modelId="{A2AC2719-B0FC-43E1-86C7-05DDEEDBD1EA}" type="presParOf" srcId="{6F68D9A4-029E-4887-BB80-E98AD101B578}" destId="{07C0BA2B-30D3-4C94-8DF2-EFAEA26741BE}" srcOrd="7" destOrd="0" presId="urn:microsoft.com/office/officeart/2008/layout/HexagonCluster"/>
    <dgm:cxn modelId="{B5BC5A28-A906-4CD6-8ABD-B0AF669A82BF}" type="presParOf" srcId="{07C0BA2B-30D3-4C94-8DF2-EFAEA26741BE}" destId="{8A24C3D8-8C7F-4B96-8A2C-9897CE662838}" srcOrd="0" destOrd="0" presId="urn:microsoft.com/office/officeart/2008/layout/HexagonCluster"/>
    <dgm:cxn modelId="{605D13D6-B436-4FEF-978D-A8D3CD677010}" type="presParOf" srcId="{6F68D9A4-029E-4887-BB80-E98AD101B578}" destId="{C343A564-A955-4671-AD68-C6ADFE275DD5}" srcOrd="8" destOrd="0" presId="urn:microsoft.com/office/officeart/2008/layout/HexagonCluster"/>
    <dgm:cxn modelId="{662A5838-ABC1-408B-9026-AD82E1396639}" type="presParOf" srcId="{C343A564-A955-4671-AD68-C6ADFE275DD5}" destId="{52B8989C-55E4-4B97-88AB-965F8CFFD7CD}" srcOrd="0" destOrd="0" presId="urn:microsoft.com/office/officeart/2008/layout/HexagonCluster"/>
    <dgm:cxn modelId="{0F887EAF-A33D-4178-A91D-F50631CB6D4A}" type="presParOf" srcId="{6F68D9A4-029E-4887-BB80-E98AD101B578}" destId="{E5C32224-9CA8-4A6A-85DC-7B1E56FB94D4}" srcOrd="9" destOrd="0" presId="urn:microsoft.com/office/officeart/2008/layout/HexagonCluster"/>
    <dgm:cxn modelId="{1C51E7CB-CBF2-48E8-8247-7DCC29DA03E2}" type="presParOf" srcId="{E5C32224-9CA8-4A6A-85DC-7B1E56FB94D4}" destId="{F525A648-0417-46C1-A901-7E4F8E24F038}" srcOrd="0" destOrd="0" presId="urn:microsoft.com/office/officeart/2008/layout/HexagonCluster"/>
    <dgm:cxn modelId="{4B0A789D-1ACA-4A61-86CD-DE353458A95E}" type="presParOf" srcId="{6F68D9A4-029E-4887-BB80-E98AD101B578}" destId="{6FE726D5-B80A-4AAD-B184-66459532FCC8}" srcOrd="10" destOrd="0" presId="urn:microsoft.com/office/officeart/2008/layout/HexagonCluster"/>
    <dgm:cxn modelId="{8B19D082-8ABA-4445-AE17-0A732F7AF49A}" type="presParOf" srcId="{6FE726D5-B80A-4AAD-B184-66459532FCC8}" destId="{39E719E2-353C-4528-9324-500AA0DD504B}" srcOrd="0" destOrd="0" presId="urn:microsoft.com/office/officeart/2008/layout/HexagonCluster"/>
    <dgm:cxn modelId="{B101AD12-EDC2-4E4B-AC66-93D1CB6DB25B}" type="presParOf" srcId="{6F68D9A4-029E-4887-BB80-E98AD101B578}" destId="{A31DB044-4F9F-433C-9430-0512D8C7669C}" srcOrd="11" destOrd="0" presId="urn:microsoft.com/office/officeart/2008/layout/HexagonCluster"/>
    <dgm:cxn modelId="{89574926-B518-4180-AD53-E9F7152BA9A4}" type="presParOf" srcId="{A31DB044-4F9F-433C-9430-0512D8C7669C}" destId="{4FF1321A-A822-45EC-8B4A-C358A4D18B3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04AB76-F58F-4DD5-8BCB-8F64DFB649E8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</dgm:pt>
    <dgm:pt modelId="{25F4500C-B0A1-4E39-BF7C-32472AD9BFF4}">
      <dgm:prSet phldrT="[Text]" custT="1"/>
      <dgm:spPr>
        <a:solidFill>
          <a:schemeClr val="tx1">
            <a:alpha val="69000"/>
          </a:schemeClr>
        </a:solidFill>
      </dgm:spPr>
      <dgm:t>
        <a:bodyPr/>
        <a:lstStyle/>
        <a:p>
          <a:pPr algn="l"/>
          <a:r>
            <a:rPr lang="cs-CZ" sz="2800" dirty="0"/>
            <a:t>masivní hotovostní transfery - „peníze v kufru“</a:t>
          </a:r>
        </a:p>
      </dgm:t>
    </dgm:pt>
    <dgm:pt modelId="{A334E0FE-A8A5-4D64-84C4-66950501EB61}" type="parTrans" cxnId="{CDE3B987-A97B-4230-BE0F-A6B52752CFD5}">
      <dgm:prSet/>
      <dgm:spPr/>
      <dgm:t>
        <a:bodyPr/>
        <a:lstStyle/>
        <a:p>
          <a:endParaRPr lang="cs-CZ"/>
        </a:p>
      </dgm:t>
    </dgm:pt>
    <dgm:pt modelId="{9D37D856-5B45-46B2-969E-57079E65D8A6}" type="sibTrans" cxnId="{CDE3B987-A97B-4230-BE0F-A6B52752CFD5}">
      <dgm:prSet/>
      <dgm:spPr/>
      <dgm:t>
        <a:bodyPr/>
        <a:lstStyle/>
        <a:p>
          <a:endParaRPr lang="cs-CZ"/>
        </a:p>
      </dgm:t>
    </dgm:pt>
    <dgm:pt modelId="{9DE7DE83-1D45-4ECF-8549-BA98DDC82263}">
      <dgm:prSet phldrT="[Text]" custT="1"/>
      <dgm:spPr>
        <a:solidFill>
          <a:schemeClr val="tx1">
            <a:alpha val="72000"/>
          </a:schemeClr>
        </a:solidFill>
      </dgm:spPr>
      <dgm:t>
        <a:bodyPr/>
        <a:lstStyle/>
        <a:p>
          <a:pPr algn="l"/>
          <a:r>
            <a:rPr lang="cs-CZ" sz="2800" dirty="0"/>
            <a:t>sekundární trestná činnost – korupční, násilná TČ </a:t>
          </a:r>
        </a:p>
      </dgm:t>
    </dgm:pt>
    <dgm:pt modelId="{5850BAA7-59CD-42AA-98E0-CD4F9540756B}" type="parTrans" cxnId="{06AE4E16-BAD0-4E2A-A55D-D121BBE30341}">
      <dgm:prSet/>
      <dgm:spPr/>
      <dgm:t>
        <a:bodyPr/>
        <a:lstStyle/>
        <a:p>
          <a:endParaRPr lang="cs-CZ"/>
        </a:p>
      </dgm:t>
    </dgm:pt>
    <dgm:pt modelId="{5D6EE1DD-39DD-4DF5-8470-1A187F98D3D7}" type="sibTrans" cxnId="{06AE4E16-BAD0-4E2A-A55D-D121BBE30341}">
      <dgm:prSet/>
      <dgm:spPr/>
      <dgm:t>
        <a:bodyPr/>
        <a:lstStyle/>
        <a:p>
          <a:endParaRPr lang="cs-CZ"/>
        </a:p>
      </dgm:t>
    </dgm:pt>
    <dgm:pt modelId="{4070A1C3-2F6E-4218-86D3-8C221D15F868}">
      <dgm:prSet phldrT="[Text]" custT="1"/>
      <dgm:spPr>
        <a:solidFill>
          <a:schemeClr val="tx1">
            <a:alpha val="72000"/>
          </a:schemeClr>
        </a:solidFill>
      </dgm:spPr>
      <dgm:t>
        <a:bodyPr/>
        <a:lstStyle/>
        <a:p>
          <a:pPr algn="l"/>
          <a:r>
            <a:rPr lang="cs-CZ" sz="2800" dirty="0"/>
            <a:t>nedohledatelný primární TČ v zahraničí</a:t>
          </a:r>
        </a:p>
      </dgm:t>
    </dgm:pt>
    <dgm:pt modelId="{6D38C50A-89CF-4C65-AB7F-0A8C231056AF}" type="sibTrans" cxnId="{B6E9B4E4-CD66-4A55-B518-3DAF7D3FE48E}">
      <dgm:prSet/>
      <dgm:spPr/>
      <dgm:t>
        <a:bodyPr/>
        <a:lstStyle/>
        <a:p>
          <a:endParaRPr lang="cs-CZ"/>
        </a:p>
      </dgm:t>
    </dgm:pt>
    <dgm:pt modelId="{2D92F3FA-6E61-4988-B248-2C156962A549}" type="parTrans" cxnId="{B6E9B4E4-CD66-4A55-B518-3DAF7D3FE48E}">
      <dgm:prSet/>
      <dgm:spPr/>
      <dgm:t>
        <a:bodyPr/>
        <a:lstStyle/>
        <a:p>
          <a:endParaRPr lang="cs-CZ"/>
        </a:p>
      </dgm:t>
    </dgm:pt>
    <dgm:pt modelId="{A0975EDE-EA38-45FF-90BD-F14541B3057F}" type="pres">
      <dgm:prSet presAssocID="{AF04AB76-F58F-4DD5-8BCB-8F64DFB649E8}" presName="linearFlow" presStyleCnt="0">
        <dgm:presLayoutVars>
          <dgm:dir/>
          <dgm:resizeHandles val="exact"/>
        </dgm:presLayoutVars>
      </dgm:prSet>
      <dgm:spPr/>
    </dgm:pt>
    <dgm:pt modelId="{3898CFB1-195F-428C-8529-62E2F247F328}" type="pres">
      <dgm:prSet presAssocID="{25F4500C-B0A1-4E39-BF7C-32472AD9BFF4}" presName="composite" presStyleCnt="0"/>
      <dgm:spPr/>
    </dgm:pt>
    <dgm:pt modelId="{44C73C0B-9C33-4CD0-877E-8E8D1C2D62CB}" type="pres">
      <dgm:prSet presAssocID="{25F4500C-B0A1-4E39-BF7C-32472AD9BFF4}" presName="imgShp" presStyleLbl="fgImgPlace1" presStyleIdx="0" presStyleCnt="3" custLinFactX="-78414" custLinFactY="20938" custLinFactNeighborX="-100000" custLinFactNeighborY="100000"/>
      <dgm:spPr>
        <a:blipFill>
          <a:blip xmlns:r="http://schemas.openxmlformats.org/officeDocument/2006/relationships"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22DC2181-6E0A-4F0C-8D13-27D733EA5E6E}" type="pres">
      <dgm:prSet presAssocID="{25F4500C-B0A1-4E39-BF7C-32472AD9BFF4}" presName="txShp" presStyleLbl="node1" presStyleIdx="0" presStyleCnt="3" custScaleX="102164" custLinFactY="20938" custLinFactNeighborX="-15932" custLinFactNeighborY="100000">
        <dgm:presLayoutVars>
          <dgm:bulletEnabled val="1"/>
        </dgm:presLayoutVars>
      </dgm:prSet>
      <dgm:spPr/>
    </dgm:pt>
    <dgm:pt modelId="{2F211B47-7C04-4BCF-9B8B-4967C86DCFF2}" type="pres">
      <dgm:prSet presAssocID="{9D37D856-5B45-46B2-969E-57079E65D8A6}" presName="spacing" presStyleCnt="0"/>
      <dgm:spPr/>
    </dgm:pt>
    <dgm:pt modelId="{A29E8FFA-8427-4776-9D3C-F48D5E9ADA05}" type="pres">
      <dgm:prSet presAssocID="{4070A1C3-2F6E-4218-86D3-8C221D15F868}" presName="composite" presStyleCnt="0"/>
      <dgm:spPr/>
    </dgm:pt>
    <dgm:pt modelId="{839D35AB-42EB-4F79-9729-992B8664B10A}" type="pres">
      <dgm:prSet presAssocID="{4070A1C3-2F6E-4218-86D3-8C221D15F868}" presName="imgShp" presStyleLbl="fgImgPlace1" presStyleIdx="1" presStyleCnt="3" custLinFactX="-100000" custLinFactY="-23196" custLinFactNeighborX="-107696" custLinFactNeighborY="-100000"/>
      <dgm:spPr>
        <a:blipFill>
          <a:blip xmlns:r="http://schemas.openxmlformats.org/officeDocument/2006/relationships" r:embed="rId2">
            <a:grayscl/>
          </a:blip>
          <a:srcRect/>
          <a:stretch>
            <a:fillRect l="-54000" r="-54000"/>
          </a:stretch>
        </a:blipFill>
      </dgm:spPr>
    </dgm:pt>
    <dgm:pt modelId="{7D30C899-1595-476A-994D-D84EE0882F02}" type="pres">
      <dgm:prSet presAssocID="{4070A1C3-2F6E-4218-86D3-8C221D15F868}" presName="txShp" presStyleLbl="node1" presStyleIdx="1" presStyleCnt="3" custScaleX="90462" custLinFactY="-21905" custLinFactNeighborX="-25519" custLinFactNeighborY="-100000">
        <dgm:presLayoutVars>
          <dgm:bulletEnabled val="1"/>
        </dgm:presLayoutVars>
      </dgm:prSet>
      <dgm:spPr/>
    </dgm:pt>
    <dgm:pt modelId="{837E2197-82DE-45AA-9BA7-90E3766A1C68}" type="pres">
      <dgm:prSet presAssocID="{6D38C50A-89CF-4C65-AB7F-0A8C231056AF}" presName="spacing" presStyleCnt="0"/>
      <dgm:spPr/>
    </dgm:pt>
    <dgm:pt modelId="{8390D8F7-4EE4-4A5D-952E-CFE8CCA51DFD}" type="pres">
      <dgm:prSet presAssocID="{9DE7DE83-1D45-4ECF-8549-BA98DDC82263}" presName="composite" presStyleCnt="0"/>
      <dgm:spPr/>
    </dgm:pt>
    <dgm:pt modelId="{8EE2FA83-8AA3-45FE-8F53-CE19B4FFAC76}" type="pres">
      <dgm:prSet presAssocID="{9DE7DE83-1D45-4ECF-8549-BA98DDC82263}" presName="imgShp" presStyleLbl="fgImgPlace1" presStyleIdx="2" presStyleCnt="3" custLinFactX="-58829" custLinFactNeighborX="-100000" custLinFactNeighborY="-3156"/>
      <dgm:spPr>
        <a:blipFill>
          <a:blip xmlns:r="http://schemas.openxmlformats.org/officeDocument/2006/relationships" r:embed="rId3"/>
          <a:srcRect/>
          <a:stretch>
            <a:fillRect l="-52000" r="-52000"/>
          </a:stretch>
        </a:blipFill>
      </dgm:spPr>
    </dgm:pt>
    <dgm:pt modelId="{94AB37E5-48A2-4F96-94D1-6B6F6E49677F}" type="pres">
      <dgm:prSet presAssocID="{9DE7DE83-1D45-4ECF-8549-BA98DDC82263}" presName="txShp" presStyleLbl="node1" presStyleIdx="2" presStyleCnt="3" custScaleX="118453" custLinFactNeighborX="-6625" custLinFactNeighborY="3960">
        <dgm:presLayoutVars>
          <dgm:bulletEnabled val="1"/>
        </dgm:presLayoutVars>
      </dgm:prSet>
      <dgm:spPr/>
    </dgm:pt>
  </dgm:ptLst>
  <dgm:cxnLst>
    <dgm:cxn modelId="{06AE4E16-BAD0-4E2A-A55D-D121BBE30341}" srcId="{AF04AB76-F58F-4DD5-8BCB-8F64DFB649E8}" destId="{9DE7DE83-1D45-4ECF-8549-BA98DDC82263}" srcOrd="2" destOrd="0" parTransId="{5850BAA7-59CD-42AA-98E0-CD4F9540756B}" sibTransId="{5D6EE1DD-39DD-4DF5-8470-1A187F98D3D7}"/>
    <dgm:cxn modelId="{F118EA17-5510-42B9-9B26-7573F100665C}" type="presOf" srcId="{AF04AB76-F58F-4DD5-8BCB-8F64DFB649E8}" destId="{A0975EDE-EA38-45FF-90BD-F14541B3057F}" srcOrd="0" destOrd="0" presId="urn:microsoft.com/office/officeart/2005/8/layout/vList3"/>
    <dgm:cxn modelId="{D4FE6768-7CDD-410F-835F-127CFC6C49C2}" type="presOf" srcId="{4070A1C3-2F6E-4218-86D3-8C221D15F868}" destId="{7D30C899-1595-476A-994D-D84EE0882F02}" srcOrd="0" destOrd="0" presId="urn:microsoft.com/office/officeart/2005/8/layout/vList3"/>
    <dgm:cxn modelId="{CDE3B987-A97B-4230-BE0F-A6B52752CFD5}" srcId="{AF04AB76-F58F-4DD5-8BCB-8F64DFB649E8}" destId="{25F4500C-B0A1-4E39-BF7C-32472AD9BFF4}" srcOrd="0" destOrd="0" parTransId="{A334E0FE-A8A5-4D64-84C4-66950501EB61}" sibTransId="{9D37D856-5B45-46B2-969E-57079E65D8A6}"/>
    <dgm:cxn modelId="{AFE123BB-9296-4C1F-A4F0-5B2F22FF27AD}" type="presOf" srcId="{25F4500C-B0A1-4E39-BF7C-32472AD9BFF4}" destId="{22DC2181-6E0A-4F0C-8D13-27D733EA5E6E}" srcOrd="0" destOrd="0" presId="urn:microsoft.com/office/officeart/2005/8/layout/vList3"/>
    <dgm:cxn modelId="{9DE2F5D0-3CCA-4A98-89FA-AD33519709A5}" type="presOf" srcId="{9DE7DE83-1D45-4ECF-8549-BA98DDC82263}" destId="{94AB37E5-48A2-4F96-94D1-6B6F6E49677F}" srcOrd="0" destOrd="0" presId="urn:microsoft.com/office/officeart/2005/8/layout/vList3"/>
    <dgm:cxn modelId="{B6E9B4E4-CD66-4A55-B518-3DAF7D3FE48E}" srcId="{AF04AB76-F58F-4DD5-8BCB-8F64DFB649E8}" destId="{4070A1C3-2F6E-4218-86D3-8C221D15F868}" srcOrd="1" destOrd="0" parTransId="{2D92F3FA-6E61-4988-B248-2C156962A549}" sibTransId="{6D38C50A-89CF-4C65-AB7F-0A8C231056AF}"/>
    <dgm:cxn modelId="{1452596D-3737-4D56-B17F-E8AEB1E6743C}" type="presParOf" srcId="{A0975EDE-EA38-45FF-90BD-F14541B3057F}" destId="{3898CFB1-195F-428C-8529-62E2F247F328}" srcOrd="0" destOrd="0" presId="urn:microsoft.com/office/officeart/2005/8/layout/vList3"/>
    <dgm:cxn modelId="{90161041-C8F0-43AF-B178-04687DC51A94}" type="presParOf" srcId="{3898CFB1-195F-428C-8529-62E2F247F328}" destId="{44C73C0B-9C33-4CD0-877E-8E8D1C2D62CB}" srcOrd="0" destOrd="0" presId="urn:microsoft.com/office/officeart/2005/8/layout/vList3"/>
    <dgm:cxn modelId="{518822FA-5E56-476E-B1DD-7A786099A7E7}" type="presParOf" srcId="{3898CFB1-195F-428C-8529-62E2F247F328}" destId="{22DC2181-6E0A-4F0C-8D13-27D733EA5E6E}" srcOrd="1" destOrd="0" presId="urn:microsoft.com/office/officeart/2005/8/layout/vList3"/>
    <dgm:cxn modelId="{E48D461F-C97A-4801-BFAF-18DFA7483780}" type="presParOf" srcId="{A0975EDE-EA38-45FF-90BD-F14541B3057F}" destId="{2F211B47-7C04-4BCF-9B8B-4967C86DCFF2}" srcOrd="1" destOrd="0" presId="urn:microsoft.com/office/officeart/2005/8/layout/vList3"/>
    <dgm:cxn modelId="{8D5F67F3-7AB1-43E5-8CE3-F41891C4398E}" type="presParOf" srcId="{A0975EDE-EA38-45FF-90BD-F14541B3057F}" destId="{A29E8FFA-8427-4776-9D3C-F48D5E9ADA05}" srcOrd="2" destOrd="0" presId="urn:microsoft.com/office/officeart/2005/8/layout/vList3"/>
    <dgm:cxn modelId="{41E8EA6F-9E5D-4C0D-984C-7A2123F565B6}" type="presParOf" srcId="{A29E8FFA-8427-4776-9D3C-F48D5E9ADA05}" destId="{839D35AB-42EB-4F79-9729-992B8664B10A}" srcOrd="0" destOrd="0" presId="urn:microsoft.com/office/officeart/2005/8/layout/vList3"/>
    <dgm:cxn modelId="{DC9345E3-D107-42F6-8E46-E9551C7F2C4C}" type="presParOf" srcId="{A29E8FFA-8427-4776-9D3C-F48D5E9ADA05}" destId="{7D30C899-1595-476A-994D-D84EE0882F02}" srcOrd="1" destOrd="0" presId="urn:microsoft.com/office/officeart/2005/8/layout/vList3"/>
    <dgm:cxn modelId="{FE2CF0B1-6BA1-40A3-8EA7-02BE10A9317D}" type="presParOf" srcId="{A0975EDE-EA38-45FF-90BD-F14541B3057F}" destId="{837E2197-82DE-45AA-9BA7-90E3766A1C68}" srcOrd="3" destOrd="0" presId="urn:microsoft.com/office/officeart/2005/8/layout/vList3"/>
    <dgm:cxn modelId="{A10AC908-986B-4AB8-BE19-7D3F8BBC508C}" type="presParOf" srcId="{A0975EDE-EA38-45FF-90BD-F14541B3057F}" destId="{8390D8F7-4EE4-4A5D-952E-CFE8CCA51DFD}" srcOrd="4" destOrd="0" presId="urn:microsoft.com/office/officeart/2005/8/layout/vList3"/>
    <dgm:cxn modelId="{0DAEFC0B-1D01-444A-A824-0A6075FECB5E}" type="presParOf" srcId="{8390D8F7-4EE4-4A5D-952E-CFE8CCA51DFD}" destId="{8EE2FA83-8AA3-45FE-8F53-CE19B4FFAC76}" srcOrd="0" destOrd="0" presId="urn:microsoft.com/office/officeart/2005/8/layout/vList3"/>
    <dgm:cxn modelId="{583A156B-475A-4A76-AEA7-D3E91CF14AD0}" type="presParOf" srcId="{8390D8F7-4EE4-4A5D-952E-CFE8CCA51DFD}" destId="{94AB37E5-48A2-4F96-94D1-6B6F6E4967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7040FB-459D-4C3A-9BF2-C3F0FE132344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76D06BCA-583A-4D4D-ABBF-12043196A066}">
      <dgm:prSet phldrT="[Text]" custT="1"/>
      <dgm:spPr/>
      <dgm:t>
        <a:bodyPr/>
        <a:lstStyle/>
        <a:p>
          <a:pPr algn="ctr"/>
          <a:r>
            <a:rPr lang="cs-CZ" sz="2400" b="1" dirty="0"/>
            <a:t>OPAKOVANÉ ZDŮVODŇOVÁNÍ </a:t>
          </a:r>
        </a:p>
      </dgm:t>
    </dgm:pt>
    <dgm:pt modelId="{CA240A03-3E01-4493-A964-7C9897359267}" type="parTrans" cxnId="{DDAFFB62-E4E2-41E1-B174-FAEA84F56415}">
      <dgm:prSet/>
      <dgm:spPr/>
      <dgm:t>
        <a:bodyPr/>
        <a:lstStyle/>
        <a:p>
          <a:endParaRPr lang="cs-CZ" sz="2400"/>
        </a:p>
      </dgm:t>
    </dgm:pt>
    <dgm:pt modelId="{5E5278F7-DF3F-478F-B149-7FF0F3B40EFE}" type="sibTrans" cxnId="{DDAFFB62-E4E2-41E1-B174-FAEA84F56415}">
      <dgm:prSet/>
      <dgm:spPr/>
      <dgm:t>
        <a:bodyPr/>
        <a:lstStyle/>
        <a:p>
          <a:endParaRPr lang="cs-CZ" sz="2400"/>
        </a:p>
      </dgm:t>
    </dgm:pt>
    <dgm:pt modelId="{976A1973-BF8E-4C35-A7FE-10E612196FA1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cs-CZ" sz="2400" b="1" dirty="0">
              <a:solidFill>
                <a:srgbClr val="295B88"/>
              </a:solidFill>
            </a:rPr>
            <a:t>   PROBLÉM „ZASTARÁVÁNÍ“ INFORMACÍ</a:t>
          </a:r>
        </a:p>
      </dgm:t>
    </dgm:pt>
    <dgm:pt modelId="{962AD708-011B-4894-8FB8-C43C852B0A5B}" type="parTrans" cxnId="{8606C8B2-5F04-4644-8DE2-B1F6F2E9E331}">
      <dgm:prSet/>
      <dgm:spPr/>
      <dgm:t>
        <a:bodyPr/>
        <a:lstStyle/>
        <a:p>
          <a:endParaRPr lang="cs-CZ"/>
        </a:p>
      </dgm:t>
    </dgm:pt>
    <dgm:pt modelId="{EF1409AE-01A8-4A68-A1E1-E2425249CE74}" type="sibTrans" cxnId="{8606C8B2-5F04-4644-8DE2-B1F6F2E9E331}">
      <dgm:prSet/>
      <dgm:spPr/>
      <dgm:t>
        <a:bodyPr/>
        <a:lstStyle/>
        <a:p>
          <a:endParaRPr lang="cs-CZ"/>
        </a:p>
      </dgm:t>
    </dgm:pt>
    <dgm:pt modelId="{42F15F23-A13D-425F-8C5D-DEFAAF59AF0C}" type="pres">
      <dgm:prSet presAssocID="{C77040FB-459D-4C3A-9BF2-C3F0FE132344}" presName="linear" presStyleCnt="0">
        <dgm:presLayoutVars>
          <dgm:animLvl val="lvl"/>
          <dgm:resizeHandles val="exact"/>
        </dgm:presLayoutVars>
      </dgm:prSet>
      <dgm:spPr/>
    </dgm:pt>
    <dgm:pt modelId="{B38B3A82-7581-45A0-A674-8E2DAA68F0E6}" type="pres">
      <dgm:prSet presAssocID="{76D06BCA-583A-4D4D-ABBF-12043196A066}" presName="parentText" presStyleLbl="node1" presStyleIdx="0" presStyleCnt="1" custScaleY="71095" custLinFactNeighborX="288" custLinFactNeighborY="-3018">
        <dgm:presLayoutVars>
          <dgm:chMax val="0"/>
          <dgm:bulletEnabled val="1"/>
        </dgm:presLayoutVars>
      </dgm:prSet>
      <dgm:spPr/>
    </dgm:pt>
    <dgm:pt modelId="{76A533D7-E6A0-4153-8D76-7BA8BA940D39}" type="pres">
      <dgm:prSet presAssocID="{76D06BCA-583A-4D4D-ABBF-12043196A06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807355D-F8E4-4326-9EFE-E850F1B03AA3}" type="presOf" srcId="{C77040FB-459D-4C3A-9BF2-C3F0FE132344}" destId="{42F15F23-A13D-425F-8C5D-DEFAAF59AF0C}" srcOrd="0" destOrd="0" presId="urn:microsoft.com/office/officeart/2005/8/layout/vList2"/>
    <dgm:cxn modelId="{DDAFFB62-E4E2-41E1-B174-FAEA84F56415}" srcId="{C77040FB-459D-4C3A-9BF2-C3F0FE132344}" destId="{76D06BCA-583A-4D4D-ABBF-12043196A066}" srcOrd="0" destOrd="0" parTransId="{CA240A03-3E01-4493-A964-7C9897359267}" sibTransId="{5E5278F7-DF3F-478F-B149-7FF0F3B40EFE}"/>
    <dgm:cxn modelId="{8606C8B2-5F04-4644-8DE2-B1F6F2E9E331}" srcId="{76D06BCA-583A-4D4D-ABBF-12043196A066}" destId="{976A1973-BF8E-4C35-A7FE-10E612196FA1}" srcOrd="0" destOrd="0" parTransId="{962AD708-011B-4894-8FB8-C43C852B0A5B}" sibTransId="{EF1409AE-01A8-4A68-A1E1-E2425249CE74}"/>
    <dgm:cxn modelId="{A3A84EDA-F1FF-4AD2-A79C-3224997538B2}" type="presOf" srcId="{976A1973-BF8E-4C35-A7FE-10E612196FA1}" destId="{76A533D7-E6A0-4153-8D76-7BA8BA940D39}" srcOrd="0" destOrd="0" presId="urn:microsoft.com/office/officeart/2005/8/layout/vList2"/>
    <dgm:cxn modelId="{3135B5E4-CC04-42E1-8B74-2CE920D7D0B4}" type="presOf" srcId="{76D06BCA-583A-4D4D-ABBF-12043196A066}" destId="{B38B3A82-7581-45A0-A674-8E2DAA68F0E6}" srcOrd="0" destOrd="0" presId="urn:microsoft.com/office/officeart/2005/8/layout/vList2"/>
    <dgm:cxn modelId="{4AC2CFFA-1C19-4D49-BF1F-FE7FC23C9B44}" type="presParOf" srcId="{42F15F23-A13D-425F-8C5D-DEFAAF59AF0C}" destId="{B38B3A82-7581-45A0-A674-8E2DAA68F0E6}" srcOrd="0" destOrd="0" presId="urn:microsoft.com/office/officeart/2005/8/layout/vList2"/>
    <dgm:cxn modelId="{8BFAD1A2-64B8-4565-8B01-821549ED5093}" type="presParOf" srcId="{42F15F23-A13D-425F-8C5D-DEFAAF59AF0C}" destId="{76A533D7-E6A0-4153-8D76-7BA8BA940D3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7040FB-459D-4C3A-9BF2-C3F0FE132344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76D06BCA-583A-4D4D-ABBF-12043196A066}">
      <dgm:prSet phldrT="[Text]" custT="1"/>
      <dgm:spPr>
        <a:solidFill>
          <a:srgbClr val="FF0000"/>
        </a:solidFill>
      </dgm:spPr>
      <dgm:t>
        <a:bodyPr/>
        <a:lstStyle/>
        <a:p>
          <a:pPr algn="ctr"/>
          <a:r>
            <a:rPr lang="cs-CZ" sz="2400" b="1" dirty="0"/>
            <a:t>NEŽÁDOUCÍ OSOBY – SIS II</a:t>
          </a:r>
        </a:p>
      </dgm:t>
    </dgm:pt>
    <dgm:pt modelId="{CA240A03-3E01-4493-A964-7C9897359267}" type="parTrans" cxnId="{DDAFFB62-E4E2-41E1-B174-FAEA84F56415}">
      <dgm:prSet/>
      <dgm:spPr/>
      <dgm:t>
        <a:bodyPr/>
        <a:lstStyle/>
        <a:p>
          <a:endParaRPr lang="cs-CZ" sz="2400"/>
        </a:p>
      </dgm:t>
    </dgm:pt>
    <dgm:pt modelId="{5E5278F7-DF3F-478F-B149-7FF0F3B40EFE}" type="sibTrans" cxnId="{DDAFFB62-E4E2-41E1-B174-FAEA84F56415}">
      <dgm:prSet/>
      <dgm:spPr/>
      <dgm:t>
        <a:bodyPr/>
        <a:lstStyle/>
        <a:p>
          <a:endParaRPr lang="cs-CZ" sz="2400"/>
        </a:p>
      </dgm:t>
    </dgm:pt>
    <dgm:pt modelId="{338CC0DC-A64B-48BB-A49C-237B43E967AD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cs-CZ" sz="2400" b="1" dirty="0">
              <a:solidFill>
                <a:srgbClr val="FF0000"/>
              </a:solidFill>
            </a:rPr>
            <a:t>150</a:t>
          </a:r>
          <a:r>
            <a:rPr lang="cs-CZ" sz="2400" b="1" dirty="0">
              <a:solidFill>
                <a:srgbClr val="295B88"/>
              </a:solidFill>
            </a:rPr>
            <a:t> PŘEDSTAVITELŮ VOROVSKÝCH STRUKTUR</a:t>
          </a:r>
        </a:p>
      </dgm:t>
    </dgm:pt>
    <dgm:pt modelId="{FA133BF1-D1BE-4BB3-BDCE-60D382648F46}" type="parTrans" cxnId="{6CC66436-01FB-4B83-8C6F-4BD70143F90C}">
      <dgm:prSet/>
      <dgm:spPr/>
      <dgm:t>
        <a:bodyPr/>
        <a:lstStyle/>
        <a:p>
          <a:endParaRPr lang="cs-CZ"/>
        </a:p>
      </dgm:t>
    </dgm:pt>
    <dgm:pt modelId="{5A92EF8A-9101-4E84-9D93-9C0AEAF1F840}" type="sibTrans" cxnId="{6CC66436-01FB-4B83-8C6F-4BD70143F90C}">
      <dgm:prSet/>
      <dgm:spPr/>
      <dgm:t>
        <a:bodyPr/>
        <a:lstStyle/>
        <a:p>
          <a:endParaRPr lang="cs-CZ"/>
        </a:p>
      </dgm:t>
    </dgm:pt>
    <dgm:pt modelId="{42F15F23-A13D-425F-8C5D-DEFAAF59AF0C}" type="pres">
      <dgm:prSet presAssocID="{C77040FB-459D-4C3A-9BF2-C3F0FE132344}" presName="linear" presStyleCnt="0">
        <dgm:presLayoutVars>
          <dgm:animLvl val="lvl"/>
          <dgm:resizeHandles val="exact"/>
        </dgm:presLayoutVars>
      </dgm:prSet>
      <dgm:spPr/>
    </dgm:pt>
    <dgm:pt modelId="{B38B3A82-7581-45A0-A674-8E2DAA68F0E6}" type="pres">
      <dgm:prSet presAssocID="{76D06BCA-583A-4D4D-ABBF-12043196A066}" presName="parentText" presStyleLbl="node1" presStyleIdx="0" presStyleCnt="1" custScaleY="77789">
        <dgm:presLayoutVars>
          <dgm:chMax val="0"/>
          <dgm:bulletEnabled val="1"/>
        </dgm:presLayoutVars>
      </dgm:prSet>
      <dgm:spPr/>
    </dgm:pt>
    <dgm:pt modelId="{76A533D7-E6A0-4153-8D76-7BA8BA940D39}" type="pres">
      <dgm:prSet presAssocID="{76D06BCA-583A-4D4D-ABBF-12043196A06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CC66436-01FB-4B83-8C6F-4BD70143F90C}" srcId="{76D06BCA-583A-4D4D-ABBF-12043196A066}" destId="{338CC0DC-A64B-48BB-A49C-237B43E967AD}" srcOrd="0" destOrd="0" parTransId="{FA133BF1-D1BE-4BB3-BDCE-60D382648F46}" sibTransId="{5A92EF8A-9101-4E84-9D93-9C0AEAF1F840}"/>
    <dgm:cxn modelId="{E807355D-F8E4-4326-9EFE-E850F1B03AA3}" type="presOf" srcId="{C77040FB-459D-4C3A-9BF2-C3F0FE132344}" destId="{42F15F23-A13D-425F-8C5D-DEFAAF59AF0C}" srcOrd="0" destOrd="0" presId="urn:microsoft.com/office/officeart/2005/8/layout/vList2"/>
    <dgm:cxn modelId="{DDAFFB62-E4E2-41E1-B174-FAEA84F56415}" srcId="{C77040FB-459D-4C3A-9BF2-C3F0FE132344}" destId="{76D06BCA-583A-4D4D-ABBF-12043196A066}" srcOrd="0" destOrd="0" parTransId="{CA240A03-3E01-4493-A964-7C9897359267}" sibTransId="{5E5278F7-DF3F-478F-B149-7FF0F3B40EFE}"/>
    <dgm:cxn modelId="{586FA3DB-FD05-46E8-870C-87C338B5F4B7}" type="presOf" srcId="{338CC0DC-A64B-48BB-A49C-237B43E967AD}" destId="{76A533D7-E6A0-4153-8D76-7BA8BA940D39}" srcOrd="0" destOrd="0" presId="urn:microsoft.com/office/officeart/2005/8/layout/vList2"/>
    <dgm:cxn modelId="{3135B5E4-CC04-42E1-8B74-2CE920D7D0B4}" type="presOf" srcId="{76D06BCA-583A-4D4D-ABBF-12043196A066}" destId="{B38B3A82-7581-45A0-A674-8E2DAA68F0E6}" srcOrd="0" destOrd="0" presId="urn:microsoft.com/office/officeart/2005/8/layout/vList2"/>
    <dgm:cxn modelId="{4AC2CFFA-1C19-4D49-BF1F-FE7FC23C9B44}" type="presParOf" srcId="{42F15F23-A13D-425F-8C5D-DEFAAF59AF0C}" destId="{B38B3A82-7581-45A0-A674-8E2DAA68F0E6}" srcOrd="0" destOrd="0" presId="urn:microsoft.com/office/officeart/2005/8/layout/vList2"/>
    <dgm:cxn modelId="{8BFAD1A2-64B8-4565-8B01-821549ED5093}" type="presParOf" srcId="{42F15F23-A13D-425F-8C5D-DEFAAF59AF0C}" destId="{76A533D7-E6A0-4153-8D76-7BA8BA940D3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0CA16D-75BD-44D5-8E20-B226333A8C88}" type="doc">
      <dgm:prSet loTypeId="urn:microsoft.com/office/officeart/2005/8/layout/chart3" loCatId="cycle" qsTypeId="urn:microsoft.com/office/officeart/2005/8/quickstyle/3d9" qsCatId="3D" csTypeId="urn:microsoft.com/office/officeart/2005/8/colors/accent1_2" csCatId="accent1" phldr="1"/>
      <dgm:spPr/>
    </dgm:pt>
    <dgm:pt modelId="{E1EF01CE-5A3E-4348-9550-D83E10A7C9B6}">
      <dgm:prSet phldrT="[Text]" custT="1"/>
      <dgm:spPr>
        <a:blipFill rotWithShape="0">
          <a:blip xmlns:r="http://schemas.openxmlformats.org/officeDocument/2006/relationships" r:embed="rId1"/>
          <a:stretch>
            <a:fillRect l="-54000" r="-54000"/>
          </a:stretch>
        </a:blipFill>
      </dgm:spPr>
      <dgm:t>
        <a:bodyPr/>
        <a:lstStyle/>
        <a:p>
          <a:r>
            <a:rPr lang="cs-CZ" sz="800" b="1" dirty="0"/>
            <a:t>.</a:t>
          </a:r>
        </a:p>
      </dgm:t>
    </dgm:pt>
    <dgm:pt modelId="{12A1742B-E49A-43B4-9812-02E8E15B71DA}" type="parTrans" cxnId="{EE02DDFA-55B2-4D3B-AA77-C3269A881771}">
      <dgm:prSet/>
      <dgm:spPr/>
      <dgm:t>
        <a:bodyPr/>
        <a:lstStyle/>
        <a:p>
          <a:endParaRPr lang="cs-CZ"/>
        </a:p>
      </dgm:t>
    </dgm:pt>
    <dgm:pt modelId="{CCECB568-6B24-44AF-A7C5-60B54FE45695}" type="sibTrans" cxnId="{EE02DDFA-55B2-4D3B-AA77-C3269A881771}">
      <dgm:prSet/>
      <dgm:spPr/>
      <dgm:t>
        <a:bodyPr/>
        <a:lstStyle/>
        <a:p>
          <a:endParaRPr lang="cs-CZ"/>
        </a:p>
      </dgm:t>
    </dgm:pt>
    <dgm:pt modelId="{AA685425-A588-4EB3-B660-C1D9399C8207}">
      <dgm:prSet phldrT="[Text]" custT="1"/>
      <dgm:spPr>
        <a:blipFill rotWithShape="0">
          <a:blip xmlns:r="http://schemas.openxmlformats.org/officeDocument/2006/relationships" r:embed="rId2"/>
          <a:stretch>
            <a:fillRect l="-54000" r="-54000"/>
          </a:stretch>
        </a:blipFill>
      </dgm:spPr>
      <dgm:t>
        <a:bodyPr/>
        <a:lstStyle/>
        <a:p>
          <a:r>
            <a:rPr lang="cs-CZ" sz="800" dirty="0"/>
            <a:t>.</a:t>
          </a:r>
        </a:p>
      </dgm:t>
    </dgm:pt>
    <dgm:pt modelId="{537E6386-887A-47D6-84B4-F3CCFC552FA5}" type="parTrans" cxnId="{55C26B28-4CDA-4AB7-83D9-BEE9C1382194}">
      <dgm:prSet/>
      <dgm:spPr/>
      <dgm:t>
        <a:bodyPr/>
        <a:lstStyle/>
        <a:p>
          <a:endParaRPr lang="cs-CZ"/>
        </a:p>
      </dgm:t>
    </dgm:pt>
    <dgm:pt modelId="{8CAFAC4C-58A5-4FE8-BABA-202E8181D548}" type="sibTrans" cxnId="{55C26B28-4CDA-4AB7-83D9-BEE9C1382194}">
      <dgm:prSet/>
      <dgm:spPr/>
      <dgm:t>
        <a:bodyPr/>
        <a:lstStyle/>
        <a:p>
          <a:endParaRPr lang="cs-CZ"/>
        </a:p>
      </dgm:t>
    </dgm:pt>
    <dgm:pt modelId="{EDA37880-93CA-4184-9A46-848D56EAFDA2}">
      <dgm:prSet phldrT="[Text]" phldr="1" custT="1"/>
      <dgm:spPr>
        <a:blipFill rotWithShape="0">
          <a:blip xmlns:r="http://schemas.openxmlformats.org/officeDocument/2006/relationships" r:embed="rId3"/>
          <a:stretch>
            <a:fillRect l="-54000" r="-54000"/>
          </a:stretch>
        </a:blipFill>
      </dgm:spPr>
      <dgm:t>
        <a:bodyPr/>
        <a:lstStyle/>
        <a:p>
          <a:endParaRPr lang="cs-CZ" sz="800" dirty="0"/>
        </a:p>
      </dgm:t>
    </dgm:pt>
    <dgm:pt modelId="{E1DBD886-2C5C-423F-9891-4EA3648312A1}" type="parTrans" cxnId="{D1BBF0A5-5922-46D1-96A3-566EA2D8A5AE}">
      <dgm:prSet/>
      <dgm:spPr/>
      <dgm:t>
        <a:bodyPr/>
        <a:lstStyle/>
        <a:p>
          <a:endParaRPr lang="cs-CZ"/>
        </a:p>
      </dgm:t>
    </dgm:pt>
    <dgm:pt modelId="{C2E72094-489A-4F3B-B857-C8C33104AA80}" type="sibTrans" cxnId="{D1BBF0A5-5922-46D1-96A3-566EA2D8A5AE}">
      <dgm:prSet/>
      <dgm:spPr/>
      <dgm:t>
        <a:bodyPr/>
        <a:lstStyle/>
        <a:p>
          <a:endParaRPr lang="cs-CZ"/>
        </a:p>
      </dgm:t>
    </dgm:pt>
    <dgm:pt modelId="{13068CCC-7F24-4F02-B390-AA9CE6E991B2}" type="pres">
      <dgm:prSet presAssocID="{960CA16D-75BD-44D5-8E20-B226333A8C88}" presName="compositeShape" presStyleCnt="0">
        <dgm:presLayoutVars>
          <dgm:chMax val="7"/>
          <dgm:dir/>
          <dgm:resizeHandles val="exact"/>
        </dgm:presLayoutVars>
      </dgm:prSet>
      <dgm:spPr/>
    </dgm:pt>
    <dgm:pt modelId="{524EE390-B842-4D53-81AB-D8EF352FBC58}" type="pres">
      <dgm:prSet presAssocID="{960CA16D-75BD-44D5-8E20-B226333A8C88}" presName="wedge1" presStyleLbl="node1" presStyleIdx="0" presStyleCnt="3" custLinFactNeighborX="-183" custLinFactNeighborY="2995"/>
      <dgm:spPr/>
    </dgm:pt>
    <dgm:pt modelId="{C05795E0-843A-42C9-94CE-756FF07B34CD}" type="pres">
      <dgm:prSet presAssocID="{960CA16D-75BD-44D5-8E20-B226333A8C8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C487C53-C8D4-4115-9AFE-56308A4F38C2}" type="pres">
      <dgm:prSet presAssocID="{960CA16D-75BD-44D5-8E20-B226333A8C88}" presName="wedge2" presStyleLbl="node1" presStyleIdx="1" presStyleCnt="3" custLinFactNeighborX="-1043" custLinFactNeighborY="6865"/>
      <dgm:spPr/>
    </dgm:pt>
    <dgm:pt modelId="{A0A6945D-C414-4601-A279-9B7BB58AE89F}" type="pres">
      <dgm:prSet presAssocID="{960CA16D-75BD-44D5-8E20-B226333A8C8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2B09F78-CC50-4361-80B3-979D588D95BC}" type="pres">
      <dgm:prSet presAssocID="{960CA16D-75BD-44D5-8E20-B226333A8C88}" presName="wedge3" presStyleLbl="node1" presStyleIdx="2" presStyleCnt="3" custLinFactNeighborX="-1013" custLinFactNeighborY="-695"/>
      <dgm:spPr/>
    </dgm:pt>
    <dgm:pt modelId="{3E749933-C010-41A9-AB22-0397AEA7217A}" type="pres">
      <dgm:prSet presAssocID="{960CA16D-75BD-44D5-8E20-B226333A8C8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6BBBA21-6417-4C4C-BA28-B8F7F7660277}" type="presOf" srcId="{AA685425-A588-4EB3-B660-C1D9399C8207}" destId="{4C487C53-C8D4-4115-9AFE-56308A4F38C2}" srcOrd="0" destOrd="0" presId="urn:microsoft.com/office/officeart/2005/8/layout/chart3"/>
    <dgm:cxn modelId="{55C26B28-4CDA-4AB7-83D9-BEE9C1382194}" srcId="{960CA16D-75BD-44D5-8E20-B226333A8C88}" destId="{AA685425-A588-4EB3-B660-C1D9399C8207}" srcOrd="1" destOrd="0" parTransId="{537E6386-887A-47D6-84B4-F3CCFC552FA5}" sibTransId="{8CAFAC4C-58A5-4FE8-BABA-202E8181D548}"/>
    <dgm:cxn modelId="{CE52335D-CC5E-4FA5-912C-0840FCFCCED9}" type="presOf" srcId="{960CA16D-75BD-44D5-8E20-B226333A8C88}" destId="{13068CCC-7F24-4F02-B390-AA9CE6E991B2}" srcOrd="0" destOrd="0" presId="urn:microsoft.com/office/officeart/2005/8/layout/chart3"/>
    <dgm:cxn modelId="{78BB686B-434F-40B1-977B-C40F885DE729}" type="presOf" srcId="{EDA37880-93CA-4184-9A46-848D56EAFDA2}" destId="{32B09F78-CC50-4361-80B3-979D588D95BC}" srcOrd="0" destOrd="0" presId="urn:microsoft.com/office/officeart/2005/8/layout/chart3"/>
    <dgm:cxn modelId="{794D8394-5C6C-4B55-9B71-1DE1CA8DFCF1}" type="presOf" srcId="{E1EF01CE-5A3E-4348-9550-D83E10A7C9B6}" destId="{524EE390-B842-4D53-81AB-D8EF352FBC58}" srcOrd="0" destOrd="0" presId="urn:microsoft.com/office/officeart/2005/8/layout/chart3"/>
    <dgm:cxn modelId="{D1BBF0A5-5922-46D1-96A3-566EA2D8A5AE}" srcId="{960CA16D-75BD-44D5-8E20-B226333A8C88}" destId="{EDA37880-93CA-4184-9A46-848D56EAFDA2}" srcOrd="2" destOrd="0" parTransId="{E1DBD886-2C5C-423F-9891-4EA3648312A1}" sibTransId="{C2E72094-489A-4F3B-B857-C8C33104AA80}"/>
    <dgm:cxn modelId="{288447C8-EDC5-4FEC-93F4-2A203282F9AD}" type="presOf" srcId="{AA685425-A588-4EB3-B660-C1D9399C8207}" destId="{A0A6945D-C414-4601-A279-9B7BB58AE89F}" srcOrd="1" destOrd="0" presId="urn:microsoft.com/office/officeart/2005/8/layout/chart3"/>
    <dgm:cxn modelId="{C26932D4-A23A-4EFB-91AA-778751B4660E}" type="presOf" srcId="{E1EF01CE-5A3E-4348-9550-D83E10A7C9B6}" destId="{C05795E0-843A-42C9-94CE-756FF07B34CD}" srcOrd="1" destOrd="0" presId="urn:microsoft.com/office/officeart/2005/8/layout/chart3"/>
    <dgm:cxn modelId="{A43178F7-ED60-41C0-AFDC-1667267BA165}" type="presOf" srcId="{EDA37880-93CA-4184-9A46-848D56EAFDA2}" destId="{3E749933-C010-41A9-AB22-0397AEA7217A}" srcOrd="1" destOrd="0" presId="urn:microsoft.com/office/officeart/2005/8/layout/chart3"/>
    <dgm:cxn modelId="{EE02DDFA-55B2-4D3B-AA77-C3269A881771}" srcId="{960CA16D-75BD-44D5-8E20-B226333A8C88}" destId="{E1EF01CE-5A3E-4348-9550-D83E10A7C9B6}" srcOrd="0" destOrd="0" parTransId="{12A1742B-E49A-43B4-9812-02E8E15B71DA}" sibTransId="{CCECB568-6B24-44AF-A7C5-60B54FE45695}"/>
    <dgm:cxn modelId="{8243C699-E482-4725-B27A-A3E30CBCFF77}" type="presParOf" srcId="{13068CCC-7F24-4F02-B390-AA9CE6E991B2}" destId="{524EE390-B842-4D53-81AB-D8EF352FBC58}" srcOrd="0" destOrd="0" presId="urn:microsoft.com/office/officeart/2005/8/layout/chart3"/>
    <dgm:cxn modelId="{CB867D1F-137A-46E7-A945-E5799F77FFA2}" type="presParOf" srcId="{13068CCC-7F24-4F02-B390-AA9CE6E991B2}" destId="{C05795E0-843A-42C9-94CE-756FF07B34CD}" srcOrd="1" destOrd="0" presId="urn:microsoft.com/office/officeart/2005/8/layout/chart3"/>
    <dgm:cxn modelId="{01D32D2C-0E1F-412C-8DB0-560A4405C69C}" type="presParOf" srcId="{13068CCC-7F24-4F02-B390-AA9CE6E991B2}" destId="{4C487C53-C8D4-4115-9AFE-56308A4F38C2}" srcOrd="2" destOrd="0" presId="urn:microsoft.com/office/officeart/2005/8/layout/chart3"/>
    <dgm:cxn modelId="{1534DB1A-7E67-4097-B98D-68886001DB74}" type="presParOf" srcId="{13068CCC-7F24-4F02-B390-AA9CE6E991B2}" destId="{A0A6945D-C414-4601-A279-9B7BB58AE89F}" srcOrd="3" destOrd="0" presId="urn:microsoft.com/office/officeart/2005/8/layout/chart3"/>
    <dgm:cxn modelId="{EE675D62-8449-461A-87F1-C0FB87806290}" type="presParOf" srcId="{13068CCC-7F24-4F02-B390-AA9CE6E991B2}" destId="{32B09F78-CC50-4361-80B3-979D588D95BC}" srcOrd="4" destOrd="0" presId="urn:microsoft.com/office/officeart/2005/8/layout/chart3"/>
    <dgm:cxn modelId="{473FBC88-87F9-4F24-8637-8775A1F68143}" type="presParOf" srcId="{13068CCC-7F24-4F02-B390-AA9CE6E991B2}" destId="{3E749933-C010-41A9-AB22-0397AEA7217A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7040FB-459D-4C3A-9BF2-C3F0FE132344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76D06BCA-583A-4D4D-ABBF-12043196A066}">
      <dgm:prSet phldrT="[Text]" custT="1"/>
      <dgm:spPr>
        <a:solidFill>
          <a:srgbClr val="FF0000"/>
        </a:solidFill>
      </dgm:spPr>
      <dgm:t>
        <a:bodyPr/>
        <a:lstStyle/>
        <a:p>
          <a:pPr algn="ctr"/>
          <a:r>
            <a:rPr lang="cs-CZ" sz="2400" b="1" dirty="0"/>
            <a:t>BLOKACE – SKRYTÝ MONITORING V EU</a:t>
          </a:r>
        </a:p>
      </dgm:t>
    </dgm:pt>
    <dgm:pt modelId="{CA240A03-3E01-4493-A964-7C9897359267}" type="parTrans" cxnId="{DDAFFB62-E4E2-41E1-B174-FAEA84F56415}">
      <dgm:prSet/>
      <dgm:spPr/>
      <dgm:t>
        <a:bodyPr/>
        <a:lstStyle/>
        <a:p>
          <a:endParaRPr lang="cs-CZ" sz="2400"/>
        </a:p>
      </dgm:t>
    </dgm:pt>
    <dgm:pt modelId="{5E5278F7-DF3F-478F-B149-7FF0F3B40EFE}" type="sibTrans" cxnId="{DDAFFB62-E4E2-41E1-B174-FAEA84F56415}">
      <dgm:prSet/>
      <dgm:spPr/>
      <dgm:t>
        <a:bodyPr/>
        <a:lstStyle/>
        <a:p>
          <a:endParaRPr lang="cs-CZ" sz="2400"/>
        </a:p>
      </dgm:t>
    </dgm:pt>
    <dgm:pt modelId="{006DB7BB-7D1F-478F-9CFF-867F1324C052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cs-CZ" sz="2400" b="1" dirty="0">
              <a:solidFill>
                <a:srgbClr val="FF0000"/>
              </a:solidFill>
            </a:rPr>
            <a:t>500</a:t>
          </a:r>
          <a:r>
            <a:rPr lang="cs-CZ" sz="2400" b="1" dirty="0">
              <a:solidFill>
                <a:srgbClr val="295B88"/>
              </a:solidFill>
            </a:rPr>
            <a:t> PŘEDSTAVITELŮ VOROVSKÝCH STRUKTUR</a:t>
          </a:r>
        </a:p>
      </dgm:t>
    </dgm:pt>
    <dgm:pt modelId="{E743EEC1-7D19-4389-95DA-B444F4D413CF}" type="parTrans" cxnId="{95991339-390A-41B5-84CA-1C2DC1FE75DD}">
      <dgm:prSet/>
      <dgm:spPr/>
      <dgm:t>
        <a:bodyPr/>
        <a:lstStyle/>
        <a:p>
          <a:endParaRPr lang="cs-CZ" sz="2400"/>
        </a:p>
      </dgm:t>
    </dgm:pt>
    <dgm:pt modelId="{91E00709-BBD4-47B2-8530-5ADF891AC525}" type="sibTrans" cxnId="{95991339-390A-41B5-84CA-1C2DC1FE75DD}">
      <dgm:prSet/>
      <dgm:spPr/>
      <dgm:t>
        <a:bodyPr/>
        <a:lstStyle/>
        <a:p>
          <a:endParaRPr lang="cs-CZ" sz="2400"/>
        </a:p>
      </dgm:t>
    </dgm:pt>
    <dgm:pt modelId="{42F15F23-A13D-425F-8C5D-DEFAAF59AF0C}" type="pres">
      <dgm:prSet presAssocID="{C77040FB-459D-4C3A-9BF2-C3F0FE132344}" presName="linear" presStyleCnt="0">
        <dgm:presLayoutVars>
          <dgm:animLvl val="lvl"/>
          <dgm:resizeHandles val="exact"/>
        </dgm:presLayoutVars>
      </dgm:prSet>
      <dgm:spPr/>
    </dgm:pt>
    <dgm:pt modelId="{B38B3A82-7581-45A0-A674-8E2DAA68F0E6}" type="pres">
      <dgm:prSet presAssocID="{76D06BCA-583A-4D4D-ABBF-12043196A066}" presName="parentText" presStyleLbl="node1" presStyleIdx="0" presStyleCnt="1" custScaleY="73210" custLinFactNeighborX="-288" custLinFactNeighborY="-1124">
        <dgm:presLayoutVars>
          <dgm:chMax val="0"/>
          <dgm:bulletEnabled val="1"/>
        </dgm:presLayoutVars>
      </dgm:prSet>
      <dgm:spPr/>
    </dgm:pt>
    <dgm:pt modelId="{76A533D7-E6A0-4153-8D76-7BA8BA940D39}" type="pres">
      <dgm:prSet presAssocID="{76D06BCA-583A-4D4D-ABBF-12043196A06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5991339-390A-41B5-84CA-1C2DC1FE75DD}" srcId="{76D06BCA-583A-4D4D-ABBF-12043196A066}" destId="{006DB7BB-7D1F-478F-9CFF-867F1324C052}" srcOrd="0" destOrd="0" parTransId="{E743EEC1-7D19-4389-95DA-B444F4D413CF}" sibTransId="{91E00709-BBD4-47B2-8530-5ADF891AC525}"/>
    <dgm:cxn modelId="{E807355D-F8E4-4326-9EFE-E850F1B03AA3}" type="presOf" srcId="{C77040FB-459D-4C3A-9BF2-C3F0FE132344}" destId="{42F15F23-A13D-425F-8C5D-DEFAAF59AF0C}" srcOrd="0" destOrd="0" presId="urn:microsoft.com/office/officeart/2005/8/layout/vList2"/>
    <dgm:cxn modelId="{DDAFFB62-E4E2-41E1-B174-FAEA84F56415}" srcId="{C77040FB-459D-4C3A-9BF2-C3F0FE132344}" destId="{76D06BCA-583A-4D4D-ABBF-12043196A066}" srcOrd="0" destOrd="0" parTransId="{CA240A03-3E01-4493-A964-7C9897359267}" sibTransId="{5E5278F7-DF3F-478F-B149-7FF0F3B40EFE}"/>
    <dgm:cxn modelId="{F32E1A77-69E6-4BC0-B651-10389C7D8E74}" type="presOf" srcId="{006DB7BB-7D1F-478F-9CFF-867F1324C052}" destId="{76A533D7-E6A0-4153-8D76-7BA8BA940D39}" srcOrd="0" destOrd="0" presId="urn:microsoft.com/office/officeart/2005/8/layout/vList2"/>
    <dgm:cxn modelId="{3135B5E4-CC04-42E1-8B74-2CE920D7D0B4}" type="presOf" srcId="{76D06BCA-583A-4D4D-ABBF-12043196A066}" destId="{B38B3A82-7581-45A0-A674-8E2DAA68F0E6}" srcOrd="0" destOrd="0" presId="urn:microsoft.com/office/officeart/2005/8/layout/vList2"/>
    <dgm:cxn modelId="{4AC2CFFA-1C19-4D49-BF1F-FE7FC23C9B44}" type="presParOf" srcId="{42F15F23-A13D-425F-8C5D-DEFAAF59AF0C}" destId="{B38B3A82-7581-45A0-A674-8E2DAA68F0E6}" srcOrd="0" destOrd="0" presId="urn:microsoft.com/office/officeart/2005/8/layout/vList2"/>
    <dgm:cxn modelId="{8BFAD1A2-64B8-4565-8B01-821549ED5093}" type="presParOf" srcId="{42F15F23-A13D-425F-8C5D-DEFAAF59AF0C}" destId="{76A533D7-E6A0-4153-8D76-7BA8BA940D39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7040FB-459D-4C3A-9BF2-C3F0FE132344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76D06BCA-583A-4D4D-ABBF-12043196A066}">
      <dgm:prSet phldrT="[Text]" custT="1"/>
      <dgm:spPr/>
      <dgm:t>
        <a:bodyPr/>
        <a:lstStyle/>
        <a:p>
          <a:pPr algn="ctr"/>
          <a:r>
            <a:rPr lang="cs-CZ" sz="2400" b="1" dirty="0"/>
            <a:t>ZÁKONNÉ PODMÍNKY </a:t>
          </a:r>
        </a:p>
      </dgm:t>
    </dgm:pt>
    <dgm:pt modelId="{CA240A03-3E01-4493-A964-7C9897359267}" type="parTrans" cxnId="{DDAFFB62-E4E2-41E1-B174-FAEA84F56415}">
      <dgm:prSet/>
      <dgm:spPr/>
      <dgm:t>
        <a:bodyPr/>
        <a:lstStyle/>
        <a:p>
          <a:endParaRPr lang="cs-CZ" sz="2400"/>
        </a:p>
      </dgm:t>
    </dgm:pt>
    <dgm:pt modelId="{5E5278F7-DF3F-478F-B149-7FF0F3B40EFE}" type="sibTrans" cxnId="{DDAFFB62-E4E2-41E1-B174-FAEA84F56415}">
      <dgm:prSet/>
      <dgm:spPr/>
      <dgm:t>
        <a:bodyPr/>
        <a:lstStyle/>
        <a:p>
          <a:endParaRPr lang="cs-CZ" sz="2400"/>
        </a:p>
      </dgm:t>
    </dgm:pt>
    <dgm:pt modelId="{AE36300A-8B89-4C66-85F2-1E5380BEDDA4}">
      <dgm:prSet phldrT="[Text]" custT="1"/>
      <dgm:spPr/>
      <dgm:t>
        <a:bodyPr/>
        <a:lstStyle/>
        <a:p>
          <a:pPr algn="ctr">
            <a:buNone/>
          </a:pPr>
          <a:r>
            <a:rPr lang="cs-CZ" sz="2400" b="1" dirty="0">
              <a:solidFill>
                <a:srgbClr val="295B88"/>
              </a:solidFill>
            </a:rPr>
            <a:t>PŘEDPOKLADY VE SMYSLU § 154 zák. 326/1999  Sb. </a:t>
          </a:r>
        </a:p>
      </dgm:t>
    </dgm:pt>
    <dgm:pt modelId="{B0F5D779-C167-437C-B3F9-B86200D160C4}" type="parTrans" cxnId="{34EEFB3E-6BA1-4333-9D77-7FB53B8FB158}">
      <dgm:prSet/>
      <dgm:spPr/>
      <dgm:t>
        <a:bodyPr/>
        <a:lstStyle/>
        <a:p>
          <a:endParaRPr lang="cs-CZ"/>
        </a:p>
      </dgm:t>
    </dgm:pt>
    <dgm:pt modelId="{4773FB06-7191-429C-B05E-59E56FFA3E58}" type="sibTrans" cxnId="{34EEFB3E-6BA1-4333-9D77-7FB53B8FB158}">
      <dgm:prSet/>
      <dgm:spPr/>
      <dgm:t>
        <a:bodyPr/>
        <a:lstStyle/>
        <a:p>
          <a:endParaRPr lang="cs-CZ"/>
        </a:p>
      </dgm:t>
    </dgm:pt>
    <dgm:pt modelId="{42F15F23-A13D-425F-8C5D-DEFAAF59AF0C}" type="pres">
      <dgm:prSet presAssocID="{C77040FB-459D-4C3A-9BF2-C3F0FE132344}" presName="linear" presStyleCnt="0">
        <dgm:presLayoutVars>
          <dgm:animLvl val="lvl"/>
          <dgm:resizeHandles val="exact"/>
        </dgm:presLayoutVars>
      </dgm:prSet>
      <dgm:spPr/>
    </dgm:pt>
    <dgm:pt modelId="{B38B3A82-7581-45A0-A674-8E2DAA68F0E6}" type="pres">
      <dgm:prSet presAssocID="{76D06BCA-583A-4D4D-ABBF-12043196A066}" presName="parentText" presStyleLbl="node1" presStyleIdx="0" presStyleCnt="1" custScaleY="71317" custLinFactNeighborX="288" custLinFactNeighborY="-3346">
        <dgm:presLayoutVars>
          <dgm:chMax val="0"/>
          <dgm:bulletEnabled val="1"/>
        </dgm:presLayoutVars>
      </dgm:prSet>
      <dgm:spPr/>
    </dgm:pt>
    <dgm:pt modelId="{76A533D7-E6A0-4153-8D76-7BA8BA940D39}" type="pres">
      <dgm:prSet presAssocID="{76D06BCA-583A-4D4D-ABBF-12043196A06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4EEFB3E-6BA1-4333-9D77-7FB53B8FB158}" srcId="{76D06BCA-583A-4D4D-ABBF-12043196A066}" destId="{AE36300A-8B89-4C66-85F2-1E5380BEDDA4}" srcOrd="0" destOrd="0" parTransId="{B0F5D779-C167-437C-B3F9-B86200D160C4}" sibTransId="{4773FB06-7191-429C-B05E-59E56FFA3E58}"/>
    <dgm:cxn modelId="{E807355D-F8E4-4326-9EFE-E850F1B03AA3}" type="presOf" srcId="{C77040FB-459D-4C3A-9BF2-C3F0FE132344}" destId="{42F15F23-A13D-425F-8C5D-DEFAAF59AF0C}" srcOrd="0" destOrd="0" presId="urn:microsoft.com/office/officeart/2005/8/layout/vList2"/>
    <dgm:cxn modelId="{DDAFFB62-E4E2-41E1-B174-FAEA84F56415}" srcId="{C77040FB-459D-4C3A-9BF2-C3F0FE132344}" destId="{76D06BCA-583A-4D4D-ABBF-12043196A066}" srcOrd="0" destOrd="0" parTransId="{CA240A03-3E01-4493-A964-7C9897359267}" sibTransId="{5E5278F7-DF3F-478F-B149-7FF0F3B40EFE}"/>
    <dgm:cxn modelId="{307FADCA-EB3F-46F0-BD7E-87F1767E187C}" type="presOf" srcId="{AE36300A-8B89-4C66-85F2-1E5380BEDDA4}" destId="{76A533D7-E6A0-4153-8D76-7BA8BA940D39}" srcOrd="0" destOrd="0" presId="urn:microsoft.com/office/officeart/2005/8/layout/vList2"/>
    <dgm:cxn modelId="{3135B5E4-CC04-42E1-8B74-2CE920D7D0B4}" type="presOf" srcId="{76D06BCA-583A-4D4D-ABBF-12043196A066}" destId="{B38B3A82-7581-45A0-A674-8E2DAA68F0E6}" srcOrd="0" destOrd="0" presId="urn:microsoft.com/office/officeart/2005/8/layout/vList2"/>
    <dgm:cxn modelId="{4AC2CFFA-1C19-4D49-BF1F-FE7FC23C9B44}" type="presParOf" srcId="{42F15F23-A13D-425F-8C5D-DEFAAF59AF0C}" destId="{B38B3A82-7581-45A0-A674-8E2DAA68F0E6}" srcOrd="0" destOrd="0" presId="urn:microsoft.com/office/officeart/2005/8/layout/vList2"/>
    <dgm:cxn modelId="{8BFAD1A2-64B8-4565-8B01-821549ED5093}" type="presParOf" srcId="{42F15F23-A13D-425F-8C5D-DEFAAF59AF0C}" destId="{76A533D7-E6A0-4153-8D76-7BA8BA940D3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FBD69-3C33-40E2-A961-007DE31DE8A6}">
      <dsp:nvSpPr>
        <dsp:cNvPr id="0" name=""/>
        <dsp:cNvSpPr/>
      </dsp:nvSpPr>
      <dsp:spPr>
        <a:xfrm>
          <a:off x="1661061" y="2972714"/>
          <a:ext cx="1943206" cy="1675382"/>
        </a:xfrm>
        <a:prstGeom prst="hexagon">
          <a:avLst>
            <a:gd name="adj" fmla="val 25000"/>
            <a:gd name="vf" fmla="val 115470"/>
          </a:avLst>
        </a:prstGeom>
        <a:solidFill>
          <a:srgbClr val="095CB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legalizace výnosů trestné činnosti</a:t>
          </a:r>
        </a:p>
      </dsp:txBody>
      <dsp:txXfrm>
        <a:off x="1962610" y="3232702"/>
        <a:ext cx="1340108" cy="1155406"/>
      </dsp:txXfrm>
    </dsp:sp>
    <dsp:sp modelId="{E55BB3A2-BFF2-43BE-A6B9-3767EA70F8D2}">
      <dsp:nvSpPr>
        <dsp:cNvPr id="0" name=""/>
        <dsp:cNvSpPr/>
      </dsp:nvSpPr>
      <dsp:spPr>
        <a:xfrm>
          <a:off x="1711542" y="3712361"/>
          <a:ext cx="227514" cy="1960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42C60-7B44-4FB4-A4AD-D3433FEA50E4}">
      <dsp:nvSpPr>
        <dsp:cNvPr id="0" name=""/>
        <dsp:cNvSpPr/>
      </dsp:nvSpPr>
      <dsp:spPr>
        <a:xfrm>
          <a:off x="0" y="2072832"/>
          <a:ext cx="1943206" cy="167538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38100" cap="flat" cmpd="sng" algn="ctr">
          <a:solidFill>
            <a:srgbClr val="095CB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EE91E-F62A-4AF1-A86A-C601A357CAB6}">
      <dsp:nvSpPr>
        <dsp:cNvPr id="0" name=""/>
        <dsp:cNvSpPr/>
      </dsp:nvSpPr>
      <dsp:spPr>
        <a:xfrm>
          <a:off x="1322901" y="3526896"/>
          <a:ext cx="227514" cy="1960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0BE8A-6745-4871-9830-CBF78162BC85}">
      <dsp:nvSpPr>
        <dsp:cNvPr id="0" name=""/>
        <dsp:cNvSpPr/>
      </dsp:nvSpPr>
      <dsp:spPr>
        <a:xfrm>
          <a:off x="3265250" y="2070019"/>
          <a:ext cx="1943206" cy="1675382"/>
        </a:xfrm>
        <a:prstGeom prst="hexagon">
          <a:avLst>
            <a:gd name="adj" fmla="val 25000"/>
            <a:gd name="vf" fmla="val 115470"/>
          </a:avLst>
        </a:prstGeom>
        <a:solidFill>
          <a:srgbClr val="095CB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vykonavatelé TČ ze zahraničí</a:t>
          </a:r>
        </a:p>
      </dsp:txBody>
      <dsp:txXfrm>
        <a:off x="3566799" y="2330007"/>
        <a:ext cx="1340108" cy="1155406"/>
      </dsp:txXfrm>
    </dsp:sp>
    <dsp:sp modelId="{FCDD3122-F9BB-4E4D-ABEC-AE24703185B5}">
      <dsp:nvSpPr>
        <dsp:cNvPr id="0" name=""/>
        <dsp:cNvSpPr/>
      </dsp:nvSpPr>
      <dsp:spPr>
        <a:xfrm>
          <a:off x="4645023" y="3505206"/>
          <a:ext cx="227514" cy="1960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DA33E-93A1-405B-AF80-42F5E04CFAE9}">
      <dsp:nvSpPr>
        <dsp:cNvPr id="0" name=""/>
        <dsp:cNvSpPr/>
      </dsp:nvSpPr>
      <dsp:spPr>
        <a:xfrm>
          <a:off x="4915066" y="2936626"/>
          <a:ext cx="1943206" cy="167538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38100" cap="flat" cmpd="sng" algn="ctr">
          <a:solidFill>
            <a:srgbClr val="095CB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4C3D8-8C7F-4B96-8A2C-9897CE662838}">
      <dsp:nvSpPr>
        <dsp:cNvPr id="0" name=""/>
        <dsp:cNvSpPr/>
      </dsp:nvSpPr>
      <dsp:spPr>
        <a:xfrm>
          <a:off x="5022600" y="3712361"/>
          <a:ext cx="227514" cy="1960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8989C-55E4-4B97-88AB-965F8CFFD7CD}">
      <dsp:nvSpPr>
        <dsp:cNvPr id="0" name=""/>
        <dsp:cNvSpPr/>
      </dsp:nvSpPr>
      <dsp:spPr>
        <a:xfrm>
          <a:off x="1661061" y="1137096"/>
          <a:ext cx="1943206" cy="1675382"/>
        </a:xfrm>
        <a:prstGeom prst="hexagon">
          <a:avLst>
            <a:gd name="adj" fmla="val 25000"/>
            <a:gd name="vf" fmla="val 115470"/>
          </a:avLst>
        </a:prstGeom>
        <a:solidFill>
          <a:srgbClr val="095CB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časově omezené páchání TČ na území ČR</a:t>
          </a:r>
        </a:p>
      </dsp:txBody>
      <dsp:txXfrm>
        <a:off x="1962610" y="1397084"/>
        <a:ext cx="1340108" cy="1155406"/>
      </dsp:txXfrm>
    </dsp:sp>
    <dsp:sp modelId="{F525A648-0417-46C1-A901-7E4F8E24F038}">
      <dsp:nvSpPr>
        <dsp:cNvPr id="0" name=""/>
        <dsp:cNvSpPr/>
      </dsp:nvSpPr>
      <dsp:spPr>
        <a:xfrm>
          <a:off x="2978430" y="1173392"/>
          <a:ext cx="227514" cy="1960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719E2-353C-4528-9324-500AA0DD504B}">
      <dsp:nvSpPr>
        <dsp:cNvPr id="0" name=""/>
        <dsp:cNvSpPr/>
      </dsp:nvSpPr>
      <dsp:spPr>
        <a:xfrm>
          <a:off x="3299470" y="204532"/>
          <a:ext cx="1943206" cy="167538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38100" cap="flat" cmpd="sng" algn="ctr">
          <a:solidFill>
            <a:srgbClr val="095CB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1321A-A822-45EC-8B4A-C358A4D18B36}">
      <dsp:nvSpPr>
        <dsp:cNvPr id="0" name=""/>
        <dsp:cNvSpPr/>
      </dsp:nvSpPr>
      <dsp:spPr>
        <a:xfrm>
          <a:off x="3373987" y="957385"/>
          <a:ext cx="227514" cy="1960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C2181-6E0A-4F0C-8D13-27D733EA5E6E}">
      <dsp:nvSpPr>
        <dsp:cNvPr id="0" name=""/>
        <dsp:cNvSpPr/>
      </dsp:nvSpPr>
      <dsp:spPr>
        <a:xfrm rot="10800000">
          <a:off x="750771" y="895729"/>
          <a:ext cx="7571298" cy="740390"/>
        </a:xfrm>
        <a:prstGeom prst="homePlate">
          <a:avLst/>
        </a:prstGeom>
        <a:solidFill>
          <a:schemeClr val="tx1">
            <a:alpha val="69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491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masivní hotovostní transfery - „peníze v kufru“</a:t>
          </a:r>
        </a:p>
      </dsp:txBody>
      <dsp:txXfrm rot="10800000">
        <a:off x="935868" y="895729"/>
        <a:ext cx="7386201" cy="740390"/>
      </dsp:txXfrm>
    </dsp:sp>
    <dsp:sp modelId="{44C73C0B-9C33-4CD0-877E-8E8D1C2D62CB}">
      <dsp:nvSpPr>
        <dsp:cNvPr id="0" name=""/>
        <dsp:cNvSpPr/>
      </dsp:nvSpPr>
      <dsp:spPr>
        <a:xfrm>
          <a:off x="320511" y="895729"/>
          <a:ext cx="740390" cy="740390"/>
        </a:xfrm>
        <a:prstGeom prst="ellipse">
          <a:avLst/>
        </a:prstGeom>
        <a:blipFill>
          <a:blip xmlns:r="http://schemas.openxmlformats.org/officeDocument/2006/relationships"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30C899-1595-476A-994D-D84EE0882F02}">
      <dsp:nvSpPr>
        <dsp:cNvPr id="0" name=""/>
        <dsp:cNvSpPr/>
      </dsp:nvSpPr>
      <dsp:spPr>
        <a:xfrm rot="10800000">
          <a:off x="690705" y="23231"/>
          <a:ext cx="6704072" cy="740390"/>
        </a:xfrm>
        <a:prstGeom prst="homePlate">
          <a:avLst/>
        </a:prstGeom>
        <a:solidFill>
          <a:schemeClr val="tx1">
            <a:alpha val="72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491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nedohledatelný primární TČ v zahraničí</a:t>
          </a:r>
        </a:p>
      </dsp:txBody>
      <dsp:txXfrm rot="10800000">
        <a:off x="875802" y="23231"/>
        <a:ext cx="6518975" cy="740390"/>
      </dsp:txXfrm>
    </dsp:sp>
    <dsp:sp modelId="{839D35AB-42EB-4F79-9729-992B8664B10A}">
      <dsp:nvSpPr>
        <dsp:cNvPr id="0" name=""/>
        <dsp:cNvSpPr/>
      </dsp:nvSpPr>
      <dsp:spPr>
        <a:xfrm>
          <a:off x="320517" y="13673"/>
          <a:ext cx="740390" cy="740390"/>
        </a:xfrm>
        <a:prstGeom prst="ellipse">
          <a:avLst/>
        </a:prstGeom>
        <a:blipFill>
          <a:blip xmlns:r="http://schemas.openxmlformats.org/officeDocument/2006/relationships" r:embed="rId2">
            <a:grayscl/>
          </a:blip>
          <a:srcRect/>
          <a:stretch>
            <a:fillRect l="-54000" r="-5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AB37E5-48A2-4F96-94D1-6B6F6E49677F}">
      <dsp:nvSpPr>
        <dsp:cNvPr id="0" name=""/>
        <dsp:cNvSpPr/>
      </dsp:nvSpPr>
      <dsp:spPr>
        <a:xfrm rot="10800000">
          <a:off x="691918" y="1851607"/>
          <a:ext cx="8778464" cy="740390"/>
        </a:xfrm>
        <a:prstGeom prst="homePlate">
          <a:avLst/>
        </a:prstGeom>
        <a:solidFill>
          <a:schemeClr val="tx1">
            <a:alpha val="72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491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sekundární trestná činnost – korupční, násilná TČ </a:t>
          </a:r>
        </a:p>
      </dsp:txBody>
      <dsp:txXfrm rot="10800000">
        <a:off x="877015" y="1851607"/>
        <a:ext cx="8593367" cy="740390"/>
      </dsp:txXfrm>
    </dsp:sp>
    <dsp:sp modelId="{8EE2FA83-8AA3-45FE-8F53-CE19B4FFAC76}">
      <dsp:nvSpPr>
        <dsp:cNvPr id="0" name=""/>
        <dsp:cNvSpPr/>
      </dsp:nvSpPr>
      <dsp:spPr>
        <a:xfrm>
          <a:off x="320512" y="1827924"/>
          <a:ext cx="740390" cy="74039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52000" r="-5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B3A82-7581-45A0-A674-8E2DAA68F0E6}">
      <dsp:nvSpPr>
        <dsp:cNvPr id="0" name=""/>
        <dsp:cNvSpPr/>
      </dsp:nvSpPr>
      <dsp:spPr>
        <a:xfrm>
          <a:off x="0" y="474858"/>
          <a:ext cx="3305174" cy="85177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OPAKOVANÉ ZDŮVODŇOVÁNÍ </a:t>
          </a:r>
        </a:p>
      </dsp:txBody>
      <dsp:txXfrm>
        <a:off x="41580" y="516438"/>
        <a:ext cx="3222014" cy="768614"/>
      </dsp:txXfrm>
    </dsp:sp>
    <dsp:sp modelId="{76A533D7-E6A0-4153-8D76-7BA8BA940D39}">
      <dsp:nvSpPr>
        <dsp:cNvPr id="0" name=""/>
        <dsp:cNvSpPr/>
      </dsp:nvSpPr>
      <dsp:spPr>
        <a:xfrm>
          <a:off x="0" y="1359619"/>
          <a:ext cx="3305174" cy="109296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39" tIns="30480" rIns="170688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cs-CZ" sz="2400" b="1" kern="1200" dirty="0">
              <a:solidFill>
                <a:srgbClr val="295B88"/>
              </a:solidFill>
            </a:rPr>
            <a:t>   PROBLÉM „ZASTARÁVÁNÍ“ INFORMACÍ</a:t>
          </a:r>
        </a:p>
      </dsp:txBody>
      <dsp:txXfrm>
        <a:off x="0" y="1359619"/>
        <a:ext cx="3305174" cy="1092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B3A82-7581-45A0-A674-8E2DAA68F0E6}">
      <dsp:nvSpPr>
        <dsp:cNvPr id="0" name=""/>
        <dsp:cNvSpPr/>
      </dsp:nvSpPr>
      <dsp:spPr>
        <a:xfrm>
          <a:off x="0" y="430575"/>
          <a:ext cx="3184521" cy="946536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NEŽÁDOUCÍ OSOBY – SIS II</a:t>
          </a:r>
        </a:p>
      </dsp:txBody>
      <dsp:txXfrm>
        <a:off x="46206" y="476781"/>
        <a:ext cx="3092109" cy="854124"/>
      </dsp:txXfrm>
    </dsp:sp>
    <dsp:sp modelId="{76A533D7-E6A0-4153-8D76-7BA8BA940D39}">
      <dsp:nvSpPr>
        <dsp:cNvPr id="0" name=""/>
        <dsp:cNvSpPr/>
      </dsp:nvSpPr>
      <dsp:spPr>
        <a:xfrm>
          <a:off x="0" y="1377112"/>
          <a:ext cx="3184521" cy="10764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109" tIns="30480" rIns="170688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cs-CZ" sz="2400" b="1" kern="1200" dirty="0">
              <a:solidFill>
                <a:srgbClr val="FF0000"/>
              </a:solidFill>
            </a:rPr>
            <a:t>150</a:t>
          </a:r>
          <a:r>
            <a:rPr lang="cs-CZ" sz="2400" b="1" kern="1200" dirty="0">
              <a:solidFill>
                <a:srgbClr val="295B88"/>
              </a:solidFill>
            </a:rPr>
            <a:t> PŘEDSTAVITELŮ VOROVSKÝCH STRUKTUR</a:t>
          </a:r>
        </a:p>
      </dsp:txBody>
      <dsp:txXfrm>
        <a:off x="0" y="1377112"/>
        <a:ext cx="3184521" cy="1076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EE390-B842-4D53-81AB-D8EF352FBC58}">
      <dsp:nvSpPr>
        <dsp:cNvPr id="0" name=""/>
        <dsp:cNvSpPr/>
      </dsp:nvSpPr>
      <dsp:spPr>
        <a:xfrm>
          <a:off x="1216369" y="445696"/>
          <a:ext cx="4040505" cy="4040505"/>
        </a:xfrm>
        <a:prstGeom prst="pie">
          <a:avLst>
            <a:gd name="adj1" fmla="val 16200000"/>
            <a:gd name="adj2" fmla="val 1800000"/>
          </a:avLst>
        </a:prstGeom>
        <a:blipFill rotWithShape="0">
          <a:blip xmlns:r="http://schemas.openxmlformats.org/officeDocument/2006/relationships" r:embed="rId1"/>
          <a:stretch>
            <a:fillRect l="-54000" r="-54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/>
            <a:t>.</a:t>
          </a:r>
        </a:p>
      </dsp:txBody>
      <dsp:txXfrm>
        <a:off x="3413153" y="1191265"/>
        <a:ext cx="1370885" cy="1346835"/>
      </dsp:txXfrm>
    </dsp:sp>
    <dsp:sp modelId="{4C487C53-C8D4-4115-9AFE-56308A4F38C2}">
      <dsp:nvSpPr>
        <dsp:cNvPr id="0" name=""/>
        <dsp:cNvSpPr/>
      </dsp:nvSpPr>
      <dsp:spPr>
        <a:xfrm>
          <a:off x="973342" y="722317"/>
          <a:ext cx="4040505" cy="4040505"/>
        </a:xfrm>
        <a:prstGeom prst="pie">
          <a:avLst>
            <a:gd name="adj1" fmla="val 1800000"/>
            <a:gd name="adj2" fmla="val 9000000"/>
          </a:avLst>
        </a:prstGeom>
        <a:blipFill rotWithShape="0">
          <a:blip xmlns:r="http://schemas.openxmlformats.org/officeDocument/2006/relationships" r:embed="rId2"/>
          <a:stretch>
            <a:fillRect l="-54000" r="-54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.</a:t>
          </a:r>
        </a:p>
      </dsp:txBody>
      <dsp:txXfrm>
        <a:off x="2079671" y="3271683"/>
        <a:ext cx="1827847" cy="1250632"/>
      </dsp:txXfrm>
    </dsp:sp>
    <dsp:sp modelId="{32B09F78-CC50-4361-80B3-979D588D95BC}">
      <dsp:nvSpPr>
        <dsp:cNvPr id="0" name=""/>
        <dsp:cNvSpPr/>
      </dsp:nvSpPr>
      <dsp:spPr>
        <a:xfrm>
          <a:off x="974554" y="416855"/>
          <a:ext cx="4040505" cy="4040505"/>
        </a:xfrm>
        <a:prstGeom prst="pie">
          <a:avLst>
            <a:gd name="adj1" fmla="val 9000000"/>
            <a:gd name="adj2" fmla="val 16200000"/>
          </a:avLst>
        </a:prstGeom>
        <a:blipFill rotWithShape="0">
          <a:blip xmlns:r="http://schemas.openxmlformats.org/officeDocument/2006/relationships" r:embed="rId3"/>
          <a:stretch>
            <a:fillRect l="-54000" r="-54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 dirty="0"/>
        </a:p>
      </dsp:txBody>
      <dsp:txXfrm>
        <a:off x="1407465" y="1210525"/>
        <a:ext cx="1370885" cy="13468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B3A82-7581-45A0-A674-8E2DAA68F0E6}">
      <dsp:nvSpPr>
        <dsp:cNvPr id="0" name=""/>
        <dsp:cNvSpPr/>
      </dsp:nvSpPr>
      <dsp:spPr>
        <a:xfrm>
          <a:off x="0" y="429575"/>
          <a:ext cx="3305174" cy="877114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BLOKACE – SKRYTÝ MONITORING V EU</a:t>
          </a:r>
        </a:p>
      </dsp:txBody>
      <dsp:txXfrm>
        <a:off x="42817" y="472392"/>
        <a:ext cx="3219540" cy="791480"/>
      </dsp:txXfrm>
    </dsp:sp>
    <dsp:sp modelId="{76A533D7-E6A0-4153-8D76-7BA8BA940D39}">
      <dsp:nvSpPr>
        <dsp:cNvPr id="0" name=""/>
        <dsp:cNvSpPr/>
      </dsp:nvSpPr>
      <dsp:spPr>
        <a:xfrm>
          <a:off x="0" y="1318974"/>
          <a:ext cx="3305174" cy="109296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39" tIns="30480" rIns="170688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cs-CZ" sz="2400" b="1" kern="1200" dirty="0">
              <a:solidFill>
                <a:srgbClr val="FF0000"/>
              </a:solidFill>
            </a:rPr>
            <a:t>500</a:t>
          </a:r>
          <a:r>
            <a:rPr lang="cs-CZ" sz="2400" b="1" kern="1200" dirty="0">
              <a:solidFill>
                <a:srgbClr val="295B88"/>
              </a:solidFill>
            </a:rPr>
            <a:t> PŘEDSTAVITELŮ VOROVSKÝCH STRUKTUR</a:t>
          </a:r>
        </a:p>
      </dsp:txBody>
      <dsp:txXfrm>
        <a:off x="0" y="1318974"/>
        <a:ext cx="3305174" cy="10929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B3A82-7581-45A0-A674-8E2DAA68F0E6}">
      <dsp:nvSpPr>
        <dsp:cNvPr id="0" name=""/>
        <dsp:cNvSpPr/>
      </dsp:nvSpPr>
      <dsp:spPr>
        <a:xfrm>
          <a:off x="0" y="418788"/>
          <a:ext cx="3305174" cy="86778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ZÁKONNÉ PODMÍNKY </a:t>
          </a:r>
        </a:p>
      </dsp:txBody>
      <dsp:txXfrm>
        <a:off x="42362" y="461150"/>
        <a:ext cx="3220450" cy="783061"/>
      </dsp:txXfrm>
    </dsp:sp>
    <dsp:sp modelId="{76A533D7-E6A0-4153-8D76-7BA8BA940D39}">
      <dsp:nvSpPr>
        <dsp:cNvPr id="0" name=""/>
        <dsp:cNvSpPr/>
      </dsp:nvSpPr>
      <dsp:spPr>
        <a:xfrm>
          <a:off x="0" y="1322590"/>
          <a:ext cx="3305174" cy="10764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39" tIns="30480" rIns="170688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2400" b="1" kern="1200" dirty="0">
              <a:solidFill>
                <a:srgbClr val="295B88"/>
              </a:solidFill>
            </a:rPr>
            <a:t>PŘEDPOKLADY VE SMYSLU § 154 zák. 326/1999  Sb. </a:t>
          </a:r>
        </a:p>
      </dsp:txBody>
      <dsp:txXfrm>
        <a:off x="0" y="1322590"/>
        <a:ext cx="3305174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C2DAF-F8F3-40B0-AA36-790796C94C12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3B7BA-8CCE-41F1-BCF0-28830BB38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1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76A7A-5485-4C39-BF83-BBD433919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331874-EC05-4CB2-9273-4F54A833D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368AC4-F1B9-48B6-9188-0CFF1EF5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707D-D039-46CC-BB6A-27F2E381CC1E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BCCD61-5D3C-42D5-BD25-1B272880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89881B-6BC9-4DF1-B9DF-6464482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C31-385F-42C2-9EC3-E7C080FB5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31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4349D6-C4E9-4792-AF77-CB70674C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406F1F6-28E0-4C7D-9B4E-E2DAF8869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1F956B-CF0C-4247-8CFD-ECE727BD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707D-D039-46CC-BB6A-27F2E381CC1E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4FB68D-C53F-4398-8345-AA14DA90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07FC48-84B9-473A-871A-E014B121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C31-385F-42C2-9EC3-E7C080FB5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03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933887D-1AB3-4172-8C78-533942F47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428BC7-2921-48B4-96CC-C5EAA2519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C536C5-668B-4E6A-BE0B-CE0E797B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707D-D039-46CC-BB6A-27F2E381CC1E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CE3459-24CB-4DAB-9AAD-22D8BB511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D21D4A-D063-4C65-B5DA-F6F5FD3EE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C31-385F-42C2-9EC3-E7C080FB5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02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1CEBF-3D29-40C7-BA5D-1B7E841C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4632E3-188E-4206-A194-011CBADB7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DED414-559D-4671-8DC1-F0861149A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707D-D039-46CC-BB6A-27F2E381CC1E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FE4AC4-D695-4527-AFDA-6BF8B457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24E90D-D064-4FD1-9C70-F79BC72C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C31-385F-42C2-9EC3-E7C080FB5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7954D-66BE-4B42-A4DF-8A0CDDDB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FF0FCB0-38D0-43BC-BCEA-54080FBF2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16505E-33EA-4B81-A710-5FAD84874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707D-D039-46CC-BB6A-27F2E381CC1E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BD9AE4-0CC8-4108-9F4A-6EF3C56F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BCE171-487D-4A7C-AAFF-AF8720B7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C31-385F-42C2-9EC3-E7C080FB5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8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7C28D-0A29-4A3B-A301-AFCC912E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813151-E5B3-4AFC-9F35-5B9EFB0D2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01B4182-1EA5-4FC7-93FF-262418B7F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17DC07-A6CF-4FEB-995A-72448ADA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707D-D039-46CC-BB6A-27F2E381CC1E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1049F9-10C3-4246-8A3C-3C2F49DD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98394B-96B1-4E9A-A17C-A4F7E114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C31-385F-42C2-9EC3-E7C080FB5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86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E771F-039C-4260-9511-B973B063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A8B52BC-2218-4CF7-A590-65BD6F8DD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1402CE9-06B7-446F-8637-3856F403E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FCDE53E-80FE-464E-9F22-5DECD9A91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292B9DE-8DCB-4999-8310-E23F89E75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73B947E-86F4-4A8C-BFFB-FA6CED1D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707D-D039-46CC-BB6A-27F2E381CC1E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F997CE-F8B8-4D4D-AFBF-6B1CA9F0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DD2E59D-9B58-45A7-8553-C5240163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C31-385F-42C2-9EC3-E7C080FB5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51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FB9B-B89A-4ADC-9338-BC65EC7D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38F3DC2-74F4-466F-AE3E-69C613D6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707D-D039-46CC-BB6A-27F2E381CC1E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E04B62-9AF8-497B-9F07-922D6DFB8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BF6F37-0173-4ED8-9C56-2C28008D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C31-385F-42C2-9EC3-E7C080FB5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86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C92A62D-24D9-4B0A-94BA-2955690B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707D-D039-46CC-BB6A-27F2E381CC1E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461C9E-62B7-4120-AAA6-7900E6D6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A73BD8-4DD0-456C-86BF-5592E48B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C31-385F-42C2-9EC3-E7C080FB5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71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F95B4-C0F4-450E-AB68-93874141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63D5A3-2192-4301-8299-E8711DBB5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E6A99A6-0247-4DEF-98F8-98CD62B9B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4BB538-903A-49F2-B385-BCF5FEDC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707D-D039-46CC-BB6A-27F2E381CC1E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926EA3-F400-46C6-B21C-40E50B402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9F698F-6BDD-4A32-91CC-A48F4658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C31-385F-42C2-9EC3-E7C080FB5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88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133F4B-46B3-4D70-BE4F-9617DDEF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FBEAB18-382C-4016-BD8C-911A87F59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898EC45-9322-4C6C-8215-1E53D3FAC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533CB8-52AC-467E-B522-D17D20B7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707D-D039-46CC-BB6A-27F2E381CC1E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81D0F8-B10D-4955-B511-03CBA5B2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1A6167-8E62-4446-959F-FC62447E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AC31-385F-42C2-9EC3-E7C080FB5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11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C713799-01B4-46FA-A249-0D4C415D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89E2E94-AE4E-4923-8C55-FE91E1FB4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0DD843-BE5F-43CA-A088-2AE2A2A1C3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707D-D039-46CC-BB6A-27F2E381CC1E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4586FB-FE64-4257-8CA6-0D0507F97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85AB23-0A7A-4F74-9465-43CA59728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EAC31-385F-42C2-9EC3-E7C080FB5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73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diagramColors" Target="../diagrams/colors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5.jpeg"/><Relationship Id="rId10" Type="http://schemas.openxmlformats.org/officeDocument/2006/relationships/diagramLayout" Target="../diagrams/layout2.xml"/><Relationship Id="rId4" Type="http://schemas.openxmlformats.org/officeDocument/2006/relationships/image" Target="../media/image14.jpeg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26" Type="http://schemas.openxmlformats.org/officeDocument/2006/relationships/diagramColors" Target="../diagrams/colors7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5" Type="http://schemas.openxmlformats.org/officeDocument/2006/relationships/diagramQuickStyle" Target="../diagrams/quickStyle7.xml"/><Relationship Id="rId2" Type="http://schemas.openxmlformats.org/officeDocument/2006/relationships/image" Target="../media/image12.jpg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29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24" Type="http://schemas.openxmlformats.org/officeDocument/2006/relationships/diagramLayout" Target="../diagrams/layout7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23" Type="http://schemas.openxmlformats.org/officeDocument/2006/relationships/diagramData" Target="../diagrams/data7.xml"/><Relationship Id="rId28" Type="http://schemas.openxmlformats.org/officeDocument/2006/relationships/image" Target="../media/image25.png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Relationship Id="rId27" Type="http://schemas.microsoft.com/office/2007/relationships/diagramDrawing" Target="../diagrams/drawing7.xml"/><Relationship Id="rId30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1D092BDD-FE0A-460A-B812-02C9BD621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8" y="0"/>
            <a:ext cx="9144000" cy="685799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41FB2B1-9FB7-4D9F-A0E5-77EF798C5FD8}"/>
              </a:ext>
            </a:extLst>
          </p:cNvPr>
          <p:cNvSpPr txBox="1"/>
          <p:nvPr/>
        </p:nvSpPr>
        <p:spPr>
          <a:xfrm>
            <a:off x="1523999" y="3154600"/>
            <a:ext cx="9207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2F567D"/>
                </a:solidFill>
              </a:rPr>
              <a:t>BEZPEČNOSTNÍ PREVENCE </a:t>
            </a:r>
          </a:p>
          <a:p>
            <a:pPr algn="ctr"/>
            <a:r>
              <a:rPr lang="cs-CZ" sz="4400" b="1" dirty="0">
                <a:solidFill>
                  <a:srgbClr val="2F567D"/>
                </a:solidFill>
              </a:rPr>
              <a:t>„VORY v ZAKONĚ“ a ČESKÁ REPUBLIKA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6EC73B8-80C6-4B2D-A831-B7D29819B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59" y="562012"/>
            <a:ext cx="1752878" cy="2030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371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5FCA190-11C0-4E35-88CD-E552330EB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612" y="-688"/>
            <a:ext cx="9144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1" t="-3038" r="12141" b="3038"/>
          <a:stretch/>
        </p:blipFill>
        <p:spPr>
          <a:xfrm>
            <a:off x="1034262" y="2790017"/>
            <a:ext cx="5137474" cy="2961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"/>
          <a:stretch/>
        </p:blipFill>
        <p:spPr>
          <a:xfrm>
            <a:off x="6293388" y="110734"/>
            <a:ext cx="4374612" cy="5646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t="4564" r="2926" b="6550"/>
          <a:stretch/>
        </p:blipFill>
        <p:spPr>
          <a:xfrm>
            <a:off x="1285819" y="110734"/>
            <a:ext cx="4885917" cy="26792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5819" y="5172345"/>
            <a:ext cx="1471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ODDĚLENÍ</a:t>
            </a:r>
          </a:p>
          <a:p>
            <a:r>
              <a:rPr lang="cs-CZ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ASIE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7017" y="2207998"/>
            <a:ext cx="1471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ODDĚLENÍ</a:t>
            </a:r>
          </a:p>
          <a:p>
            <a:r>
              <a:rPr lang="cs-CZ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BALKÁN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3388" y="5172345"/>
            <a:ext cx="4575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ODDĚLENÍ</a:t>
            </a:r>
          </a:p>
          <a:p>
            <a:r>
              <a:rPr lang="cs-CZ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BÝVALÝ SSSR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406526" y="110734"/>
            <a:ext cx="73789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 zahraničních zločineckých struktur „O3“</a:t>
            </a:r>
          </a:p>
        </p:txBody>
      </p:sp>
    </p:spTree>
    <p:extLst>
      <p:ext uri="{BB962C8B-B14F-4D97-AF65-F5344CB8AC3E}">
        <p14:creationId xmlns:p14="http://schemas.microsoft.com/office/powerpoint/2010/main" val="374804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040D5AAB-6C05-410D-BCAF-FC0EB370C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612" y="-688"/>
            <a:ext cx="9144001" cy="6858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19" name="CustomShape 1"/>
          <p:cNvSpPr/>
          <p:nvPr/>
        </p:nvSpPr>
        <p:spPr>
          <a:xfrm>
            <a:off x="2228520" y="2925000"/>
            <a:ext cx="820476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/>
          </a:p>
          <a:p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sp>
        <p:nvSpPr>
          <p:cNvPr id="221" name="CustomShape 3"/>
          <p:cNvSpPr/>
          <p:nvPr/>
        </p:nvSpPr>
        <p:spPr>
          <a:xfrm>
            <a:off x="2228520" y="2925000"/>
            <a:ext cx="820476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/>
          </a:p>
          <a:p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779326-B0FF-475E-B8AD-98A3815A3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8001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A32E5EB-5D93-4DC0-B9CD-8DE6946E4588}"/>
              </a:ext>
            </a:extLst>
          </p:cNvPr>
          <p:cNvSpPr txBox="1"/>
          <p:nvPr/>
        </p:nvSpPr>
        <p:spPr>
          <a:xfrm rot="19669308">
            <a:off x="600605" y="1023833"/>
            <a:ext cx="4530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VORY v ZAKONĚ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94237F0-4017-4862-9849-9A4C804ED906}"/>
              </a:ext>
            </a:extLst>
          </p:cNvPr>
          <p:cNvSpPr txBox="1"/>
          <p:nvPr/>
        </p:nvSpPr>
        <p:spPr>
          <a:xfrm rot="1865744">
            <a:off x="7554210" y="1359184"/>
            <a:ext cx="4530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ВОРЫ В ЗАКОНЕ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5830AD9-23DD-4E41-9400-4755F28B99E6}"/>
              </a:ext>
            </a:extLst>
          </p:cNvPr>
          <p:cNvSpPr txBox="1"/>
          <p:nvPr/>
        </p:nvSpPr>
        <p:spPr>
          <a:xfrm>
            <a:off x="1493920" y="3701152"/>
            <a:ext cx="9204160" cy="8925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b="1" dirty="0">
                <a:solidFill>
                  <a:schemeClr val="bg1"/>
                </a:solidFill>
                <a:cs typeface="Arial" pitchFamily="34" charset="0"/>
              </a:rPr>
              <a:t>VOR v ZAKONĚ </a:t>
            </a:r>
            <a:r>
              <a:rPr lang="cs-CZ" sz="2600" dirty="0">
                <a:solidFill>
                  <a:schemeClr val="bg1"/>
                </a:solidFill>
                <a:cs typeface="Arial" pitchFamily="34" charset="0"/>
              </a:rPr>
              <a:t>– kriminální autorita stojící na nejvyšším stupni </a:t>
            </a:r>
            <a:br>
              <a:rPr lang="cs-CZ" sz="2600" dirty="0">
                <a:solidFill>
                  <a:schemeClr val="bg1"/>
                </a:solidFill>
                <a:cs typeface="Arial" pitchFamily="34" charset="0"/>
              </a:rPr>
            </a:br>
            <a:r>
              <a:rPr lang="cs-CZ" sz="2600" dirty="0">
                <a:solidFill>
                  <a:schemeClr val="bg1"/>
                </a:solidFill>
                <a:cs typeface="Arial" pitchFamily="34" charset="0"/>
              </a:rPr>
              <a:t>v pomyslné hierarchii ruskojazyčného organizovaného zločinu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8C17655-629D-4EB5-90C9-A26C746B3812}"/>
              </a:ext>
            </a:extLst>
          </p:cNvPr>
          <p:cNvSpPr txBox="1"/>
          <p:nvPr/>
        </p:nvSpPr>
        <p:spPr>
          <a:xfrm>
            <a:off x="1502913" y="4737454"/>
            <a:ext cx="9165087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</a:rPr>
              <a:t>Po celém světě aktivně působí cca </a:t>
            </a:r>
            <a:r>
              <a:rPr lang="cs-CZ" sz="2000" b="1" dirty="0">
                <a:solidFill>
                  <a:schemeClr val="bg1"/>
                </a:solidFill>
              </a:rPr>
              <a:t>750</a:t>
            </a:r>
            <a:r>
              <a:rPr lang="cs-CZ" sz="2000" dirty="0">
                <a:solidFill>
                  <a:schemeClr val="bg1"/>
                </a:solidFill>
              </a:rPr>
              <a:t> VORŮ V ZAKONĚ. Přesný počet není znám. Jedná se o státní příslušníky: </a:t>
            </a:r>
            <a:r>
              <a:rPr lang="cs-CZ" sz="2000" b="1" dirty="0">
                <a:solidFill>
                  <a:schemeClr val="bg1"/>
                </a:solidFill>
              </a:rPr>
              <a:t>Gruzie</a:t>
            </a:r>
            <a:r>
              <a:rPr lang="cs-CZ" sz="2000" dirty="0">
                <a:solidFill>
                  <a:schemeClr val="bg1"/>
                </a:solidFill>
              </a:rPr>
              <a:t>,  </a:t>
            </a:r>
            <a:r>
              <a:rPr lang="cs-CZ" sz="2000" b="1" dirty="0">
                <a:solidFill>
                  <a:schemeClr val="bg1"/>
                </a:solidFill>
              </a:rPr>
              <a:t>Ruska</a:t>
            </a:r>
            <a:r>
              <a:rPr lang="cs-CZ" sz="2000" dirty="0">
                <a:solidFill>
                  <a:schemeClr val="bg1"/>
                </a:solidFill>
              </a:rPr>
              <a:t>, </a:t>
            </a:r>
            <a:r>
              <a:rPr lang="cs-CZ" sz="2000" b="1" dirty="0">
                <a:solidFill>
                  <a:schemeClr val="bg1"/>
                </a:solidFill>
              </a:rPr>
              <a:t>Ukrajiny</a:t>
            </a:r>
            <a:r>
              <a:rPr lang="cs-CZ" sz="2000" dirty="0">
                <a:solidFill>
                  <a:schemeClr val="bg1"/>
                </a:solidFill>
              </a:rPr>
              <a:t>, </a:t>
            </a:r>
            <a:r>
              <a:rPr lang="cs-CZ" sz="2000" b="1" dirty="0">
                <a:solidFill>
                  <a:schemeClr val="bg1"/>
                </a:solidFill>
              </a:rPr>
              <a:t>Arménie</a:t>
            </a:r>
            <a:r>
              <a:rPr lang="cs-CZ" sz="2000" dirty="0">
                <a:solidFill>
                  <a:schemeClr val="bg1"/>
                </a:solidFill>
              </a:rPr>
              <a:t>, </a:t>
            </a:r>
            <a:r>
              <a:rPr lang="cs-CZ" sz="2000" b="1" dirty="0">
                <a:solidFill>
                  <a:schemeClr val="bg1"/>
                </a:solidFill>
              </a:rPr>
              <a:t>Běloruska, Čečenska a Ázerbájdžánu. </a:t>
            </a:r>
          </a:p>
        </p:txBody>
      </p:sp>
    </p:spTree>
    <p:extLst>
      <p:ext uri="{BB962C8B-B14F-4D97-AF65-F5344CB8AC3E}">
        <p14:creationId xmlns:p14="http://schemas.microsoft.com/office/powerpoint/2010/main" val="18815713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00" y="-900"/>
            <a:ext cx="9144000" cy="6858000"/>
          </a:xfrm>
          <a:prstGeom prst="rect">
            <a:avLst/>
          </a:prstGeom>
        </p:spPr>
      </p:pic>
      <p:sp>
        <p:nvSpPr>
          <p:cNvPr id="219" name="CustomShape 1"/>
          <p:cNvSpPr/>
          <p:nvPr/>
        </p:nvSpPr>
        <p:spPr>
          <a:xfrm>
            <a:off x="2228520" y="2925000"/>
            <a:ext cx="820476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/>
          </a:p>
          <a:p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sp>
        <p:nvSpPr>
          <p:cNvPr id="221" name="CustomShape 3"/>
          <p:cNvSpPr/>
          <p:nvPr/>
        </p:nvSpPr>
        <p:spPr>
          <a:xfrm>
            <a:off x="2228520" y="2925000"/>
            <a:ext cx="820476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/>
          </a:p>
          <a:p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1FCE15D6-4AF8-4870-9E91-37BA750C3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6" y="160430"/>
            <a:ext cx="1215364" cy="1215364"/>
          </a:xfrm>
          <a:prstGeom prst="rect">
            <a:avLst/>
          </a:prstGeom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48FA5FB5-7F29-4426-96CC-B0DEA7C9E883}"/>
              </a:ext>
            </a:extLst>
          </p:cNvPr>
          <p:cNvSpPr/>
          <p:nvPr/>
        </p:nvSpPr>
        <p:spPr>
          <a:xfrm>
            <a:off x="1762725" y="414169"/>
            <a:ext cx="9478839" cy="7078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4000" b="1" dirty="0"/>
              <a:t>ZÁJMY „VOROVSKÉHO“ PROSTŘEDÍ VŮČI ČR</a:t>
            </a:r>
            <a:endParaRPr lang="az-Cyrl-AZ" sz="4000" b="1" dirty="0"/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8A5421CF-061B-4901-850B-F38BF6AEE9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976721"/>
              </p:ext>
            </p:extLst>
          </p:nvPr>
        </p:nvGraphicFramePr>
        <p:xfrm>
          <a:off x="5187872" y="1122055"/>
          <a:ext cx="6915325" cy="486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" name="TextovéPole 32">
            <a:extLst>
              <a:ext uri="{FF2B5EF4-FFF2-40B4-BE49-F238E27FC236}">
                <a16:creationId xmlns:a16="http://schemas.microsoft.com/office/drawing/2014/main" id="{95737DFB-1AE0-4165-958E-DA1A02FBC0D6}"/>
              </a:ext>
            </a:extLst>
          </p:cNvPr>
          <p:cNvSpPr txBox="1"/>
          <p:nvPr/>
        </p:nvSpPr>
        <p:spPr>
          <a:xfrm>
            <a:off x="242602" y="3826817"/>
            <a:ext cx="63735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600" i="1" dirty="0">
                <a:cs typeface="Times New Roman" panose="02020603050405020304" pitchFamily="18" charset="0"/>
              </a:rPr>
              <a:t>jazyková a geografická blízkost,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E3E81EAA-3D57-418A-9311-D3E3DCF12763}"/>
              </a:ext>
            </a:extLst>
          </p:cNvPr>
          <p:cNvSpPr txBox="1"/>
          <p:nvPr/>
        </p:nvSpPr>
        <p:spPr>
          <a:xfrm>
            <a:off x="-179845" y="1955845"/>
            <a:ext cx="58727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cs-CZ" sz="2600" i="1" dirty="0">
                <a:cs typeface="Times New Roman" panose="02020603050405020304" pitchFamily="18" charset="0"/>
              </a:rPr>
              <a:t>početné „ruskojazyčné“ diaspory, 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946A2D30-6D27-4AC7-B82F-1F9336E23C67}"/>
              </a:ext>
            </a:extLst>
          </p:cNvPr>
          <p:cNvSpPr txBox="1"/>
          <p:nvPr/>
        </p:nvSpPr>
        <p:spPr>
          <a:xfrm>
            <a:off x="-152079" y="2673500"/>
            <a:ext cx="50064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cs-CZ" sz="2600" i="1" dirty="0">
                <a:cs typeface="Times New Roman" panose="02020603050405020304" pitchFamily="18" charset="0"/>
              </a:rPr>
              <a:t>respekt k </a:t>
            </a:r>
            <a:r>
              <a:rPr lang="cs-CZ" sz="2600" i="1" dirty="0" err="1">
                <a:cs typeface="Times New Roman" panose="02020603050405020304" pitchFamily="18" charset="0"/>
              </a:rPr>
              <a:t>vorovské</a:t>
            </a:r>
            <a:r>
              <a:rPr lang="cs-CZ" sz="2600" i="1" dirty="0">
                <a:cs typeface="Times New Roman" panose="02020603050405020304" pitchFamily="18" charset="0"/>
              </a:rPr>
              <a:t> tradici v místním prostředí,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3F1FBCB1-A4A5-44CB-80B8-5D843CB13994}"/>
              </a:ext>
            </a:extLst>
          </p:cNvPr>
          <p:cNvSpPr txBox="1"/>
          <p:nvPr/>
        </p:nvSpPr>
        <p:spPr>
          <a:xfrm>
            <a:off x="242602" y="4736659"/>
            <a:ext cx="3757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600" i="1" dirty="0">
                <a:cs typeface="Times New Roman" panose="02020603050405020304" pitchFamily="18" charset="0"/>
              </a:rPr>
              <a:t>vstupní brána do EU.</a:t>
            </a:r>
          </a:p>
        </p:txBody>
      </p:sp>
    </p:spTree>
    <p:extLst>
      <p:ext uri="{BB962C8B-B14F-4D97-AF65-F5344CB8AC3E}">
        <p14:creationId xmlns:p14="http://schemas.microsoft.com/office/powerpoint/2010/main" val="229682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OTO-2021-12-13-05-30-04.jpeg" descr="PHOTO-2021-12-13-05-30-04.jpeg">
            <a:extLst>
              <a:ext uri="{FF2B5EF4-FFF2-40B4-BE49-F238E27FC236}">
                <a16:creationId xmlns:a16="http://schemas.microsoft.com/office/drawing/2014/main" id="{6065B624-70F5-4D51-9C50-A6FA04FFB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75" y="4216024"/>
            <a:ext cx="1879627" cy="2597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23BFD2B3-E261-4B11-ACC8-29ADDAFA35A7}"/>
              </a:ext>
            </a:extLst>
          </p:cNvPr>
          <p:cNvSpPr txBox="1">
            <a:spLocks/>
          </p:cNvSpPr>
          <p:nvPr/>
        </p:nvSpPr>
        <p:spPr>
          <a:xfrm flipV="1">
            <a:off x="17557546" y="11812111"/>
            <a:ext cx="247922" cy="457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G_2298.jpeg" descr="IMG_2298.jpeg">
            <a:extLst>
              <a:ext uri="{FF2B5EF4-FFF2-40B4-BE49-F238E27FC236}">
                <a16:creationId xmlns:a16="http://schemas.microsoft.com/office/drawing/2014/main" id="{F423412C-060D-4683-9AD7-481BEE804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10207543" y="4258686"/>
            <a:ext cx="1913009" cy="2550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G_2304.jpeg" descr="IMG_2304.jpeg">
            <a:extLst>
              <a:ext uri="{FF2B5EF4-FFF2-40B4-BE49-F238E27FC236}">
                <a16:creationId xmlns:a16="http://schemas.microsoft.com/office/drawing/2014/main" id="{786C49EB-75A5-48C9-859B-E6748BA4C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7955893" y="5610034"/>
            <a:ext cx="2055086" cy="1189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G_2301.jpeg" descr="IMG_2301.jpeg">
            <a:extLst>
              <a:ext uri="{FF2B5EF4-FFF2-40B4-BE49-F238E27FC236}">
                <a16:creationId xmlns:a16="http://schemas.microsoft.com/office/drawing/2014/main" id="{71F2C2C0-2534-4E6C-A6FD-AF9D0A053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7956115" y="4248970"/>
            <a:ext cx="2054643" cy="1312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G_2300.jpeg" descr="IMG_2300.jpeg">
            <a:extLst>
              <a:ext uri="{FF2B5EF4-FFF2-40B4-BE49-F238E27FC236}">
                <a16:creationId xmlns:a16="http://schemas.microsoft.com/office/drawing/2014/main" id="{75F127E8-0C2B-4DA4-9A38-E2C512A68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3317398" y="4248970"/>
            <a:ext cx="2054644" cy="2550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CBD59E22-3DC5-47FE-8A29-62227F95F5EC}"/>
              </a:ext>
            </a:extLst>
          </p:cNvPr>
          <p:cNvSpPr txBox="1"/>
          <p:nvPr/>
        </p:nvSpPr>
        <p:spPr>
          <a:xfrm>
            <a:off x="51217" y="3821837"/>
            <a:ext cx="12069335" cy="461665"/>
          </a:xfrm>
          <a:prstGeom prst="rect">
            <a:avLst/>
          </a:prstGeom>
          <a:solidFill>
            <a:schemeClr val="accent1">
              <a:lumMod val="5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2021 -Y.N. odmítla přepsat zpět majetek, který na ní účelově převedl člen Lvovské brigády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DD9C2082-3709-47C1-B7DA-F2692F570F81}"/>
              </a:ext>
            </a:extLst>
          </p:cNvPr>
          <p:cNvSpPr/>
          <p:nvPr/>
        </p:nvSpPr>
        <p:spPr>
          <a:xfrm>
            <a:off x="1" y="0"/>
            <a:ext cx="12191999" cy="707886"/>
          </a:xfrm>
          <a:prstGeom prst="rect">
            <a:avLst/>
          </a:prstGeom>
          <a:solidFill>
            <a:srgbClr val="A7BDCE">
              <a:alpha val="64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3062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LEGALIZACE VÝNOSŮ </a:t>
            </a:r>
          </a:p>
        </p:txBody>
      </p:sp>
      <p:pic>
        <p:nvPicPr>
          <p:cNvPr id="21" name="IMG_2302.jpeg" descr="IMG_2302.jpeg">
            <a:extLst>
              <a:ext uri="{FF2B5EF4-FFF2-40B4-BE49-F238E27FC236}">
                <a16:creationId xmlns:a16="http://schemas.microsoft.com/office/drawing/2014/main" id="{9585A174-7364-4886-9E4F-13AB1DC689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 flipV="1">
            <a:off x="5480211" y="4520531"/>
            <a:ext cx="2503593" cy="205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1FB0D214-D7E6-4886-8F60-9A408289361A}"/>
              </a:ext>
            </a:extLst>
          </p:cNvPr>
          <p:cNvGraphicFramePr/>
          <p:nvPr/>
        </p:nvGraphicFramePr>
        <p:xfrm>
          <a:off x="51217" y="837002"/>
          <a:ext cx="11144250" cy="2591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6" name="TextovéPole 25">
            <a:extLst>
              <a:ext uri="{FF2B5EF4-FFF2-40B4-BE49-F238E27FC236}">
                <a16:creationId xmlns:a16="http://schemas.microsoft.com/office/drawing/2014/main" id="{56131910-AB94-472E-B138-39AF8E8CA7A8}"/>
              </a:ext>
            </a:extLst>
          </p:cNvPr>
          <p:cNvSpPr txBox="1"/>
          <p:nvPr/>
        </p:nvSpPr>
        <p:spPr>
          <a:xfrm>
            <a:off x="9658349" y="763097"/>
            <a:ext cx="2462203" cy="2862322"/>
          </a:xfrm>
          <a:prstGeom prst="rect">
            <a:avLst/>
          </a:prstGeom>
          <a:solidFill>
            <a:srgbClr val="BFCCD5">
              <a:alpha val="57000"/>
            </a:srgb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nespolupráce postsovětských států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zapojení tamních činitelů do legalizace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mísení legálních a nelegálních finančních toků </a:t>
            </a:r>
          </a:p>
        </p:txBody>
      </p:sp>
    </p:spTree>
    <p:extLst>
      <p:ext uri="{BB962C8B-B14F-4D97-AF65-F5344CB8AC3E}">
        <p14:creationId xmlns:p14="http://schemas.microsoft.com/office/powerpoint/2010/main" val="397984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F16D0DB5-EC35-4375-82B5-9C26E524307E}"/>
              </a:ext>
            </a:extLst>
          </p:cNvPr>
          <p:cNvSpPr/>
          <p:nvPr/>
        </p:nvSpPr>
        <p:spPr>
          <a:xfrm>
            <a:off x="-91444" y="-23731"/>
            <a:ext cx="12283444" cy="769441"/>
          </a:xfrm>
          <a:prstGeom prst="rect">
            <a:avLst/>
          </a:prstGeom>
          <a:solidFill>
            <a:srgbClr val="DCEAF6">
              <a:alpha val="5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062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PROAKTIVNÍ PREVENTIVNÍ RESTRIKCE NCOZ</a:t>
            </a:r>
            <a:endParaRPr kumimoji="0" lang="az-Cyrl-AZ" sz="4400" b="1" i="0" u="none" strike="noStrike" kern="1200" cap="none" spc="0" normalizeH="0" baseline="0" noProof="0" dirty="0">
              <a:ln>
                <a:noFill/>
              </a:ln>
              <a:solidFill>
                <a:srgbClr val="3062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0327D15C-D023-47A1-9760-C2FF3CE122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60817"/>
              </p:ext>
            </p:extLst>
          </p:nvPr>
        </p:nvGraphicFramePr>
        <p:xfrm>
          <a:off x="8813013" y="3030743"/>
          <a:ext cx="3305174" cy="2960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9BB37009-9563-4639-91B0-780459460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214058"/>
              </p:ext>
            </p:extLst>
          </p:nvPr>
        </p:nvGraphicFramePr>
        <p:xfrm>
          <a:off x="8741580" y="616877"/>
          <a:ext cx="3184521" cy="288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5ECE8AF4-5AF1-49EF-AE18-D209E12D5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249108"/>
              </p:ext>
            </p:extLst>
          </p:nvPr>
        </p:nvGraphicFramePr>
        <p:xfrm>
          <a:off x="3163296" y="-192947"/>
          <a:ext cx="6279753" cy="481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EA4E2046-D19C-496A-B854-E0E9D7CBB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314546"/>
              </p:ext>
            </p:extLst>
          </p:nvPr>
        </p:nvGraphicFramePr>
        <p:xfrm>
          <a:off x="385764" y="632024"/>
          <a:ext cx="3305174" cy="2853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E85EBA3E-4D00-4F4D-BA10-8BB3DB4E0ADC}"/>
              </a:ext>
            </a:extLst>
          </p:cNvPr>
          <p:cNvGraphicFramePr/>
          <p:nvPr/>
        </p:nvGraphicFramePr>
        <p:xfrm>
          <a:off x="488158" y="3084057"/>
          <a:ext cx="3305174" cy="2853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0BCB8812-534E-4509-91E0-4167FE6CBFF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28" y="4293252"/>
            <a:ext cx="1435948" cy="131321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7CAD274-E50A-4B97-840F-340EB726D9F3}"/>
              </a:ext>
            </a:extLst>
          </p:cNvPr>
          <p:cNvSpPr txBox="1"/>
          <p:nvPr/>
        </p:nvSpPr>
        <p:spPr>
          <a:xfrm>
            <a:off x="6163109" y="4395031"/>
            <a:ext cx="1864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Projekt MILLENNIUM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B3913C2-2754-4955-A0ED-333D5EF1B73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76" y="5073426"/>
            <a:ext cx="897103" cy="594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9BEDE59-5C98-41FA-95C2-7DE2315A10B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12" y="5074973"/>
            <a:ext cx="511399" cy="591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728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00" y="0"/>
            <a:ext cx="9144000" cy="6858000"/>
          </a:xfrm>
          <a:prstGeom prst="rect">
            <a:avLst/>
          </a:prstGeom>
        </p:spPr>
      </p:pic>
      <p:sp>
        <p:nvSpPr>
          <p:cNvPr id="219" name="CustomShape 1"/>
          <p:cNvSpPr/>
          <p:nvPr/>
        </p:nvSpPr>
        <p:spPr>
          <a:xfrm>
            <a:off x="2228520" y="2925000"/>
            <a:ext cx="820476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/>
          </a:p>
          <a:p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sp>
        <p:nvSpPr>
          <p:cNvPr id="221" name="CustomShape 3"/>
          <p:cNvSpPr/>
          <p:nvPr/>
        </p:nvSpPr>
        <p:spPr>
          <a:xfrm>
            <a:off x="2228520" y="2925000"/>
            <a:ext cx="820476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/>
          </a:p>
          <a:p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7183A0C-8BFF-459E-9321-6878B427EC6F}"/>
              </a:ext>
            </a:extLst>
          </p:cNvPr>
          <p:cNvSpPr/>
          <p:nvPr/>
        </p:nvSpPr>
        <p:spPr>
          <a:xfrm>
            <a:off x="-45722" y="0"/>
            <a:ext cx="12283444" cy="769441"/>
          </a:xfrm>
          <a:prstGeom prst="rect">
            <a:avLst/>
          </a:prstGeom>
          <a:solidFill>
            <a:srgbClr val="DCEAF6">
              <a:alpha val="5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>
                <a:solidFill>
                  <a:srgbClr val="30628C"/>
                </a:solidFill>
                <a:latin typeface="Calibri" panose="020F0502020204030204"/>
              </a:rPr>
              <a:t>DALŠÍ ČINNOST – BEZPEČNOSTNÍ PREVENCE</a:t>
            </a: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062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NCOZ</a:t>
            </a:r>
            <a:endParaRPr kumimoji="0" lang="az-Cyrl-AZ" sz="4400" b="1" i="0" u="none" strike="noStrike" kern="1200" cap="none" spc="0" normalizeH="0" baseline="0" noProof="0" dirty="0">
              <a:ln>
                <a:noFill/>
              </a:ln>
              <a:solidFill>
                <a:srgbClr val="3062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E6AC578-6ADD-4144-9CF6-CCEE36A66A5C}"/>
              </a:ext>
            </a:extLst>
          </p:cNvPr>
          <p:cNvSpPr/>
          <p:nvPr/>
        </p:nvSpPr>
        <p:spPr>
          <a:xfrm>
            <a:off x="190150" y="1227497"/>
            <a:ext cx="1181169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kromě zmíněných problematik řešíme i další agendy – podílíme se na bezpečnostním monitoringu komunit ve vztahu k současné válečné situaci na Ukrajině (</a:t>
            </a:r>
            <a:r>
              <a:rPr lang="cs-CZ" sz="2400" b="1" i="1" dirty="0"/>
              <a:t>rizika typu </a:t>
            </a:r>
            <a:br>
              <a:rPr lang="cs-CZ" sz="2400" b="1" i="1" dirty="0"/>
            </a:br>
            <a:r>
              <a:rPr lang="cs-CZ" sz="2400" b="1" i="1" dirty="0"/>
              <a:t>např. střety mezi UKR-RUS; TČ zaměřená na uprchlíky</a:t>
            </a:r>
            <a:r>
              <a:rPr lang="cs-CZ" sz="2400" b="1" dirty="0"/>
              <a:t>) či na sankční agendě </a:t>
            </a:r>
            <a:br>
              <a:rPr lang="cs-CZ" sz="2400" b="1" dirty="0"/>
            </a:br>
            <a:r>
              <a:rPr lang="cs-CZ" sz="2400" b="1" dirty="0"/>
              <a:t>(</a:t>
            </a:r>
            <a:r>
              <a:rPr lang="cs-CZ" sz="2400" b="1" i="1" dirty="0"/>
              <a:t>prověřování TČ obcházení sankcí; znalosti o ruském majetku z operativně pátrací činnosti; zkušenosti s mapováním skrytých vlastnických vazeb</a:t>
            </a:r>
            <a:r>
              <a:rPr lang="cs-CZ" sz="2400" b="1" dirty="0"/>
              <a:t>),</a:t>
            </a:r>
          </a:p>
          <a:p>
            <a:pPr algn="just"/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C00000"/>
                </a:solidFill>
              </a:rPr>
              <a:t>v oblasti bezpečnostní prevence existují závažné problémy ve velmi omezených možnostech zamezit pobyt/vstup na území ČR bezpečnostně rizikovým osobám  </a:t>
            </a:r>
            <a:br>
              <a:rPr lang="cs-CZ" sz="2400" b="1" dirty="0">
                <a:solidFill>
                  <a:srgbClr val="C00000"/>
                </a:solidFill>
              </a:rPr>
            </a:br>
            <a:r>
              <a:rPr lang="cs-CZ" sz="2400" b="1" dirty="0">
                <a:solidFill>
                  <a:srgbClr val="C00000"/>
                </a:solidFill>
              </a:rPr>
              <a:t>- nefunguje automaticky tak, že informace o závažné rizikovosti automaticky vedou </a:t>
            </a:r>
            <a:br>
              <a:rPr lang="cs-CZ" sz="2400" b="1" dirty="0">
                <a:solidFill>
                  <a:srgbClr val="C00000"/>
                </a:solidFill>
              </a:rPr>
            </a:br>
            <a:r>
              <a:rPr lang="cs-CZ" sz="2400" b="1" dirty="0">
                <a:solidFill>
                  <a:srgbClr val="C00000"/>
                </a:solidFill>
              </a:rPr>
              <a:t>k vyhoštění osoby z ČR – dokonce i tam, kde je tento proces zahájen, lze snadno využívat složitý systém správních řízení k velmi efektivnímu obcházení.</a:t>
            </a:r>
          </a:p>
          <a:p>
            <a:pPr algn="just"/>
            <a:endParaRPr lang="cs-CZ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6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95" y="0"/>
            <a:ext cx="9144000" cy="6858000"/>
          </a:xfrm>
          <a:prstGeom prst="rect">
            <a:avLst/>
          </a:prstGeom>
        </p:spPr>
      </p:pic>
      <p:sp>
        <p:nvSpPr>
          <p:cNvPr id="219" name="CustomShape 1"/>
          <p:cNvSpPr/>
          <p:nvPr/>
        </p:nvSpPr>
        <p:spPr>
          <a:xfrm>
            <a:off x="2228520" y="2925000"/>
            <a:ext cx="820476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/>
          </a:p>
          <a:p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sp>
        <p:nvSpPr>
          <p:cNvPr id="220" name="CustomShape 2"/>
          <p:cNvSpPr/>
          <p:nvPr/>
        </p:nvSpPr>
        <p:spPr>
          <a:xfrm>
            <a:off x="2063640" y="1034280"/>
            <a:ext cx="7990920" cy="371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3"/>
          <p:cNvSpPr/>
          <p:nvPr/>
        </p:nvSpPr>
        <p:spPr>
          <a:xfrm>
            <a:off x="2228520" y="2925000"/>
            <a:ext cx="820476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/>
          </a:p>
          <a:p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1CA8E97-1F28-4C3E-9A11-C83E2E78AB23}"/>
              </a:ext>
            </a:extLst>
          </p:cNvPr>
          <p:cNvSpPr txBox="1"/>
          <p:nvPr/>
        </p:nvSpPr>
        <p:spPr>
          <a:xfrm>
            <a:off x="2843868" y="278976"/>
            <a:ext cx="69880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REALIZAČNÍ PŘÍPAD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</a:rPr>
              <a:t>Zadržení osoby dle „MZR“ dne 04.01.2023, PRAHA</a:t>
            </a:r>
          </a:p>
          <a:p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95EE811-16CE-4F7D-BE80-B66EB9FD5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57" y="1887444"/>
            <a:ext cx="3894579" cy="3833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41D09B14-CCBC-4A7D-99F9-BB07496A72D1}"/>
              </a:ext>
            </a:extLst>
          </p:cNvPr>
          <p:cNvSpPr/>
          <p:nvPr/>
        </p:nvSpPr>
        <p:spPr>
          <a:xfrm>
            <a:off x="5106122" y="1887444"/>
            <a:ext cx="1322103" cy="11158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6E74A12-54CC-4482-BE18-BF1334898A0B}"/>
              </a:ext>
            </a:extLst>
          </p:cNvPr>
          <p:cNvSpPr txBox="1"/>
          <p:nvPr/>
        </p:nvSpPr>
        <p:spPr>
          <a:xfrm>
            <a:off x="1765734" y="1996227"/>
            <a:ext cx="3207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O. P.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C27C927-484E-49FA-9BC2-3FA45F39B80E}"/>
              </a:ext>
            </a:extLst>
          </p:cNvPr>
          <p:cNvSpPr txBox="1"/>
          <p:nvPr/>
        </p:nvSpPr>
        <p:spPr>
          <a:xfrm>
            <a:off x="7106594" y="2931018"/>
            <a:ext cx="3207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S. N.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2A5E764-F0EB-4DF1-9CBA-BEFFBFC30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308" y="3315891"/>
            <a:ext cx="847393" cy="84739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9A0F57B-0D81-409C-9107-CC8A9617D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95" y="193957"/>
            <a:ext cx="1453561" cy="96765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9F0B6C5-A9D4-447C-B5FE-3943F02F9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01" y="2363909"/>
            <a:ext cx="847393" cy="84739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DC86297-AF09-4C11-AF00-CBA38611B2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24" y="146700"/>
            <a:ext cx="1607996" cy="106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8511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96400" y="2736000"/>
            <a:ext cx="44665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>
                <a:solidFill>
                  <a:srgbClr val="000000"/>
                </a:solidFill>
                <a:latin typeface="Arial"/>
                <a:ea typeface="DejaVu Sans"/>
              </a:rPr>
              <a:t>Finanční šetření</a:t>
            </a: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59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90341" y="361562"/>
            <a:ext cx="9923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DĚKUJI za pozornost !!!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09256C-9126-48F3-B3E0-B486AB0E7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33" y="1492565"/>
            <a:ext cx="2023697" cy="234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844400F-8890-4B93-B3E0-FB06A2668C54}"/>
              </a:ext>
            </a:extLst>
          </p:cNvPr>
          <p:cNvSpPr txBox="1"/>
          <p:nvPr/>
        </p:nvSpPr>
        <p:spPr>
          <a:xfrm>
            <a:off x="1088202" y="4219314"/>
            <a:ext cx="9923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SEKCE ZLOČINECKÝCH STRUKTUR</a:t>
            </a:r>
          </a:p>
          <a:p>
            <a:pPr algn="ctr"/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Odbor zahraničních zločineckých struktur</a:t>
            </a:r>
          </a:p>
          <a:p>
            <a:pPr algn="ctr"/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NCOZ</a:t>
            </a:r>
          </a:p>
        </p:txBody>
      </p:sp>
    </p:spTree>
    <p:extLst>
      <p:ext uri="{BB962C8B-B14F-4D97-AF65-F5344CB8AC3E}">
        <p14:creationId xmlns:p14="http://schemas.microsoft.com/office/powerpoint/2010/main" val="11745168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4369</TotalTime>
  <Words>407</Words>
  <Application>Microsoft Office PowerPoint</Application>
  <PresentationFormat>Širokoúhlá obrazovka</PresentationFormat>
  <Paragraphs>63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Dvorščík Marián</dc:creator>
  <cp:lastModifiedBy>Janás Jan</cp:lastModifiedBy>
  <cp:revision>190</cp:revision>
  <cp:lastPrinted>2023-02-26T23:07:31Z</cp:lastPrinted>
  <dcterms:created xsi:type="dcterms:W3CDTF">2021-12-02T09:24:05Z</dcterms:created>
  <dcterms:modified xsi:type="dcterms:W3CDTF">2023-03-22T14:15:03Z</dcterms:modified>
</cp:coreProperties>
</file>